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7" r:id="rId5"/>
  </p:sldMasterIdLst>
  <p:notesMasterIdLst>
    <p:notesMasterId r:id="rId32"/>
  </p:notesMasterIdLst>
  <p:handoutMasterIdLst>
    <p:handoutMasterId r:id="rId33"/>
  </p:handoutMasterIdLst>
  <p:sldIdLst>
    <p:sldId id="852" r:id="rId6"/>
    <p:sldId id="652" r:id="rId7"/>
    <p:sldId id="657" r:id="rId8"/>
    <p:sldId id="656" r:id="rId9"/>
    <p:sldId id="668" r:id="rId10"/>
    <p:sldId id="660" r:id="rId11"/>
    <p:sldId id="643" r:id="rId12"/>
    <p:sldId id="658" r:id="rId13"/>
    <p:sldId id="672" r:id="rId14"/>
    <p:sldId id="659" r:id="rId15"/>
    <p:sldId id="641" r:id="rId16"/>
    <p:sldId id="671" r:id="rId17"/>
    <p:sldId id="661" r:id="rId18"/>
    <p:sldId id="648" r:id="rId19"/>
    <p:sldId id="749" r:id="rId20"/>
    <p:sldId id="674" r:id="rId21"/>
    <p:sldId id="851" r:id="rId22"/>
    <p:sldId id="666" r:id="rId23"/>
    <p:sldId id="855" r:id="rId24"/>
    <p:sldId id="854" r:id="rId25"/>
    <p:sldId id="667" r:id="rId26"/>
    <p:sldId id="677" r:id="rId27"/>
    <p:sldId id="678" r:id="rId28"/>
    <p:sldId id="675" r:id="rId29"/>
    <p:sldId id="850" r:id="rId30"/>
    <p:sldId id="673" r:id="rId31"/>
  </p:sldIdLst>
  <p:sldSz cx="9144000" cy="5715000" type="screen16x10"/>
  <p:notesSz cx="6858000" cy="1162050"/>
  <p:embeddedFontLst>
    <p:embeddedFont>
      <p:font typeface="Calibri" panose="020F0502020204030204" pitchFamily="34" charset="0"/>
      <p:regular r:id="rId34"/>
      <p:bold r:id="rId35"/>
      <p:italic r:id="rId36"/>
      <p:boldItalic r:id="rId37"/>
    </p:embeddedFont>
    <p:embeddedFont>
      <p:font typeface="Times" panose="02020603050405020304" pitchFamily="18" charset="0"/>
      <p:regular r:id="rId38"/>
      <p:bold r:id="rId39"/>
      <p:italic r:id="rId40"/>
      <p:boldItalic r:id="rId41"/>
    </p:embeddedFont>
    <p:embeddedFont>
      <p:font typeface="Wingdings 3" panose="05040102010807070707" pitchFamily="18" charset="2"/>
      <p:regular r:id="rId42"/>
    </p:embeddedFont>
  </p:embeddedFontLst>
  <p:custShowLst>
    <p:custShow name="Recognition assessment" id="0">
      <p:sldLst/>
    </p:custShow>
    <p:custShow name="Course admin" id="1">
      <p:sldLst/>
    </p:custShow>
    <p:custShow name="Role of the first aider" id="2">
      <p:sldLst/>
    </p:custShow>
    <p:custShow name="Primary survey" id="3">
      <p:sldLst/>
    </p:custShow>
    <p:custShow name="Unresponsive breathing" id="4">
      <p:sldLst/>
    </p:custShow>
    <p:custShow name="Shock" id="5">
      <p:sldLst/>
    </p:custShow>
    <p:custShow name="Fainting" id="6">
      <p:sldLst/>
    </p:custShow>
    <p:custShow name="Burns" id="7">
      <p:sldLst/>
    </p:custShow>
    <p:custShow name="Poisoning" id="8">
      <p:sldLst/>
    </p:custShow>
    <p:custShow name="Eye Injury" id="9">
      <p:sldLst/>
    </p:custShow>
    <p:custShow name="Bleeding" id="10">
      <p:sldLst/>
    </p:custShow>
    <p:custShow name="Choking" id="11">
      <p:sldLst/>
    </p:custShow>
    <p:custShow name="Asthma" id="12">
      <p:sldLst/>
    </p:custShow>
    <p:custShow name="Low blood sugar" id="13">
      <p:sldLst/>
    </p:custShow>
    <p:custShow name="Allergic reaction" id="14">
      <p:sldLst/>
    </p:custShow>
    <p:custShow name="Hyperventilation" id="15">
      <p:sldLst/>
    </p:custShow>
    <p:custShow name="Stroke" id="16">
      <p:sldLst/>
    </p:custShow>
    <p:custShow name="Head injury" id="17">
      <p:sldLst/>
    </p:custShow>
    <p:custShow name="Seizure" id="18">
      <p:sldLst/>
    </p:custShow>
    <p:custShow name="Bone, muscle, joint and Spine" id="19">
      <p:sldLst/>
    </p:custShow>
    <p:custShow name="Chest pian" id="20">
      <p:sldLst/>
    </p:custShow>
    <p:custShow name="Unresponsive not breathing" id="21">
      <p:sldLst/>
    </p:custShow>
    <p:custShow name="Heat and cold" id="22">
      <p:sldLst/>
    </p:custShow>
  </p:custShowLst>
  <p:defaultText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guide id="3" orient="horz" pos="180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e Walsh2" initials="JW" lastIdx="1" clrIdx="0">
    <p:extLst>
      <p:ext uri="{19B8F6BF-5375-455C-9EA6-DF929625EA0E}">
        <p15:presenceInfo xmlns:p15="http://schemas.microsoft.com/office/powerpoint/2012/main" userId="S-1-12-1-2405786754-1233198816-680875169-393683671" providerId="AD"/>
      </p:ext>
    </p:extLst>
  </p:cmAuthor>
  <p:cmAuthor id="2" name="Elsa Stuart" initials="ES" lastIdx="12" clrIdx="1">
    <p:extLst>
      <p:ext uri="{19B8F6BF-5375-455C-9EA6-DF929625EA0E}">
        <p15:presenceInfo xmlns:p15="http://schemas.microsoft.com/office/powerpoint/2012/main" userId="S::Elsa.Stuart@sja.org.uk::1036faa4-45e7-40bb-895e-6c47aba86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92C"/>
    <a:srgbClr val="007A53"/>
    <a:srgbClr val="8D8E8D"/>
    <a:srgbClr val="009F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1146" y="108"/>
      </p:cViewPr>
      <p:guideLst>
        <p:guide orient="horz" pos="2382"/>
        <p:guide pos="3367"/>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commentAuthors" Target="commentAuthor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Walsh2" userId="8f656482-1ee0-4981-a154-9528d7227717" providerId="ADAL" clId="{B6AB2455-E5FD-46E4-83C3-98C1146D8879}"/>
    <pc:docChg chg="undo addSld delSld modSld">
      <pc:chgData name="Jodie Walsh2" userId="8f656482-1ee0-4981-a154-9528d7227717" providerId="ADAL" clId="{B6AB2455-E5FD-46E4-83C3-98C1146D8879}" dt="2020-08-26T12:39:21.938" v="96" actId="14100"/>
      <pc:docMkLst>
        <pc:docMk/>
      </pc:docMkLst>
      <pc:sldChg chg="del">
        <pc:chgData name="Jodie Walsh2" userId="8f656482-1ee0-4981-a154-9528d7227717" providerId="ADAL" clId="{B6AB2455-E5FD-46E4-83C3-98C1146D8879}" dt="2020-08-20T09:54:07.886" v="87" actId="2696"/>
        <pc:sldMkLst>
          <pc:docMk/>
          <pc:sldMk cId="2915330550" sldId="848"/>
        </pc:sldMkLst>
      </pc:sldChg>
      <pc:sldChg chg="modSp">
        <pc:chgData name="Jodie Walsh2" userId="8f656482-1ee0-4981-a154-9528d7227717" providerId="ADAL" clId="{B6AB2455-E5FD-46E4-83C3-98C1146D8879}" dt="2020-08-20T09:53:55.877" v="85" actId="1076"/>
        <pc:sldMkLst>
          <pc:docMk/>
          <pc:sldMk cId="2359680573" sldId="851"/>
        </pc:sldMkLst>
        <pc:spChg chg="mod">
          <ac:chgData name="Jodie Walsh2" userId="8f656482-1ee0-4981-a154-9528d7227717" providerId="ADAL" clId="{B6AB2455-E5FD-46E4-83C3-98C1146D8879}" dt="2020-08-20T09:53:52.493" v="83" actId="14100"/>
          <ac:spMkLst>
            <pc:docMk/>
            <pc:sldMk cId="2359680573" sldId="851"/>
            <ac:spMk id="2" creationId="{8E5033B3-2916-4029-8A3D-5E50E74006D4}"/>
          </ac:spMkLst>
        </pc:spChg>
        <pc:grpChg chg="mod">
          <ac:chgData name="Jodie Walsh2" userId="8f656482-1ee0-4981-a154-9528d7227717" providerId="ADAL" clId="{B6AB2455-E5FD-46E4-83C3-98C1146D8879}" dt="2020-08-20T09:53:54.104" v="84" actId="1076"/>
          <ac:grpSpMkLst>
            <pc:docMk/>
            <pc:sldMk cId="2359680573" sldId="851"/>
            <ac:grpSpMk id="15" creationId="{C13C0CB0-ACA8-4C0E-B1D6-3A9F6F1AA3C9}"/>
          </ac:grpSpMkLst>
        </pc:grpChg>
        <pc:picChg chg="mod">
          <ac:chgData name="Jodie Walsh2" userId="8f656482-1ee0-4981-a154-9528d7227717" providerId="ADAL" clId="{B6AB2455-E5FD-46E4-83C3-98C1146D8879}" dt="2020-08-20T09:53:55.877" v="85" actId="1076"/>
          <ac:picMkLst>
            <pc:docMk/>
            <pc:sldMk cId="2359680573" sldId="851"/>
            <ac:picMk id="33" creationId="{C988C155-018A-471A-B1B7-FF4FC050FCDE}"/>
          </ac:picMkLst>
        </pc:picChg>
      </pc:sldChg>
      <pc:sldChg chg="modSp">
        <pc:chgData name="Jodie Walsh2" userId="8f656482-1ee0-4981-a154-9528d7227717" providerId="ADAL" clId="{B6AB2455-E5FD-46E4-83C3-98C1146D8879}" dt="2020-08-20T09:51:21.609" v="78" actId="1076"/>
        <pc:sldMkLst>
          <pc:docMk/>
          <pc:sldMk cId="2238300232" sldId="852"/>
        </pc:sldMkLst>
        <pc:spChg chg="mod">
          <ac:chgData name="Jodie Walsh2" userId="8f656482-1ee0-4981-a154-9528d7227717" providerId="ADAL" clId="{B6AB2455-E5FD-46E4-83C3-98C1146D8879}" dt="2020-08-20T09:51:06.650" v="76" actId="20577"/>
          <ac:spMkLst>
            <pc:docMk/>
            <pc:sldMk cId="2238300232" sldId="852"/>
            <ac:spMk id="11" creationId="{07599D2C-4670-465B-8395-7CC803EB14C7}"/>
          </ac:spMkLst>
        </pc:spChg>
        <pc:spChg chg="mod">
          <ac:chgData name="Jodie Walsh2" userId="8f656482-1ee0-4981-a154-9528d7227717" providerId="ADAL" clId="{B6AB2455-E5FD-46E4-83C3-98C1146D8879}" dt="2020-08-20T09:50:28.493" v="50" actId="1038"/>
          <ac:spMkLst>
            <pc:docMk/>
            <pc:sldMk cId="2238300232" sldId="852"/>
            <ac:spMk id="12" creationId="{ED574253-1DDB-45D0-9050-7F9D6B63B920}"/>
          </ac:spMkLst>
        </pc:spChg>
        <pc:spChg chg="mod ord">
          <ac:chgData name="Jodie Walsh2" userId="8f656482-1ee0-4981-a154-9528d7227717" providerId="ADAL" clId="{B6AB2455-E5FD-46E4-83C3-98C1146D8879}" dt="2020-08-20T09:50:28.493" v="50" actId="1038"/>
          <ac:spMkLst>
            <pc:docMk/>
            <pc:sldMk cId="2238300232" sldId="852"/>
            <ac:spMk id="14" creationId="{D4E611A9-A537-4B8F-9661-E297D788810C}"/>
          </ac:spMkLst>
        </pc:spChg>
        <pc:spChg chg="mod">
          <ac:chgData name="Jodie Walsh2" userId="8f656482-1ee0-4981-a154-9528d7227717" providerId="ADAL" clId="{B6AB2455-E5FD-46E4-83C3-98C1146D8879}" dt="2020-08-20T09:50:28.493" v="50" actId="1038"/>
          <ac:spMkLst>
            <pc:docMk/>
            <pc:sldMk cId="2238300232" sldId="852"/>
            <ac:spMk id="15" creationId="{3958C223-A084-43D9-994B-78D7B8F7CB58}"/>
          </ac:spMkLst>
        </pc:spChg>
        <pc:spChg chg="mod">
          <ac:chgData name="Jodie Walsh2" userId="8f656482-1ee0-4981-a154-9528d7227717" providerId="ADAL" clId="{B6AB2455-E5FD-46E4-83C3-98C1146D8879}" dt="2020-08-20T09:50:54.783" v="74" actId="1037"/>
          <ac:spMkLst>
            <pc:docMk/>
            <pc:sldMk cId="2238300232" sldId="852"/>
            <ac:spMk id="16" creationId="{A44E1B16-31C4-451A-A844-BFCC5F767DA3}"/>
          </ac:spMkLst>
        </pc:spChg>
        <pc:spChg chg="mod">
          <ac:chgData name="Jodie Walsh2" userId="8f656482-1ee0-4981-a154-9528d7227717" providerId="ADAL" clId="{B6AB2455-E5FD-46E4-83C3-98C1146D8879}" dt="2020-08-20T09:50:31.773" v="51" actId="1076"/>
          <ac:spMkLst>
            <pc:docMk/>
            <pc:sldMk cId="2238300232" sldId="852"/>
            <ac:spMk id="18" creationId="{12CCC055-CE86-444F-BF11-33012A6640D2}"/>
          </ac:spMkLst>
        </pc:spChg>
        <pc:spChg chg="mod">
          <ac:chgData name="Jodie Walsh2" userId="8f656482-1ee0-4981-a154-9528d7227717" providerId="ADAL" clId="{B6AB2455-E5FD-46E4-83C3-98C1146D8879}" dt="2020-08-20T09:50:54.783" v="74" actId="1037"/>
          <ac:spMkLst>
            <pc:docMk/>
            <pc:sldMk cId="2238300232" sldId="852"/>
            <ac:spMk id="19" creationId="{38532255-893C-4478-8628-2BE022EA1B11}"/>
          </ac:spMkLst>
        </pc:spChg>
        <pc:spChg chg="mod">
          <ac:chgData name="Jodie Walsh2" userId="8f656482-1ee0-4981-a154-9528d7227717" providerId="ADAL" clId="{B6AB2455-E5FD-46E4-83C3-98C1146D8879}" dt="2020-08-20T09:49:43.611" v="9" actId="1076"/>
          <ac:spMkLst>
            <pc:docMk/>
            <pc:sldMk cId="2238300232" sldId="852"/>
            <ac:spMk id="20" creationId="{7DBAC400-8F6E-4349-B3B5-3261DBA353FE}"/>
          </ac:spMkLst>
        </pc:spChg>
        <pc:spChg chg="mod ord">
          <ac:chgData name="Jodie Walsh2" userId="8f656482-1ee0-4981-a154-9528d7227717" providerId="ADAL" clId="{B6AB2455-E5FD-46E4-83C3-98C1146D8879}" dt="2020-08-20T09:50:54.783" v="74" actId="1037"/>
          <ac:spMkLst>
            <pc:docMk/>
            <pc:sldMk cId="2238300232" sldId="852"/>
            <ac:spMk id="21" creationId="{F735AF78-0773-4868-8912-59D902EF6571}"/>
          </ac:spMkLst>
        </pc:spChg>
        <pc:spChg chg="mod ord">
          <ac:chgData name="Jodie Walsh2" userId="8f656482-1ee0-4981-a154-9528d7227717" providerId="ADAL" clId="{B6AB2455-E5FD-46E4-83C3-98C1146D8879}" dt="2020-08-20T09:49:48.231" v="10" actId="167"/>
          <ac:spMkLst>
            <pc:docMk/>
            <pc:sldMk cId="2238300232" sldId="852"/>
            <ac:spMk id="22" creationId="{766E32AF-CD6F-42BF-B1CD-8FD952B66092}"/>
          </ac:spMkLst>
        </pc:spChg>
        <pc:spChg chg="mod">
          <ac:chgData name="Jodie Walsh2" userId="8f656482-1ee0-4981-a154-9528d7227717" providerId="ADAL" clId="{B6AB2455-E5FD-46E4-83C3-98C1146D8879}" dt="2020-08-20T09:51:21.609" v="78" actId="1076"/>
          <ac:spMkLst>
            <pc:docMk/>
            <pc:sldMk cId="2238300232" sldId="852"/>
            <ac:spMk id="23" creationId="{30E89BE5-D115-4433-9E22-ED34D4E68B99}"/>
          </ac:spMkLst>
        </pc:spChg>
        <pc:spChg chg="mod">
          <ac:chgData name="Jodie Walsh2" userId="8f656482-1ee0-4981-a154-9528d7227717" providerId="ADAL" clId="{B6AB2455-E5FD-46E4-83C3-98C1146D8879}" dt="2020-08-20T09:51:21.609" v="78" actId="1076"/>
          <ac:spMkLst>
            <pc:docMk/>
            <pc:sldMk cId="2238300232" sldId="852"/>
            <ac:spMk id="24" creationId="{20393244-48B1-469D-8042-DEC3BDDA2C96}"/>
          </ac:spMkLst>
        </pc:spChg>
        <pc:spChg chg="mod">
          <ac:chgData name="Jodie Walsh2" userId="8f656482-1ee0-4981-a154-9528d7227717" providerId="ADAL" clId="{B6AB2455-E5FD-46E4-83C3-98C1146D8879}" dt="2020-08-20T09:51:17.193" v="77" actId="1076"/>
          <ac:spMkLst>
            <pc:docMk/>
            <pc:sldMk cId="2238300232" sldId="852"/>
            <ac:spMk id="25" creationId="{DA22C360-BD42-4A96-9F7E-9EF8DAEE075D}"/>
          </ac:spMkLst>
        </pc:spChg>
        <pc:picChg chg="mod">
          <ac:chgData name="Jodie Walsh2" userId="8f656482-1ee0-4981-a154-9528d7227717" providerId="ADAL" clId="{B6AB2455-E5FD-46E4-83C3-98C1146D8879}" dt="2020-08-20T09:50:28.493" v="50" actId="1038"/>
          <ac:picMkLst>
            <pc:docMk/>
            <pc:sldMk cId="2238300232" sldId="852"/>
            <ac:picMk id="5" creationId="{3E8CD16F-36D5-4EBD-A584-80910C02580F}"/>
          </ac:picMkLst>
        </pc:picChg>
        <pc:picChg chg="mod">
          <ac:chgData name="Jodie Walsh2" userId="8f656482-1ee0-4981-a154-9528d7227717" providerId="ADAL" clId="{B6AB2455-E5FD-46E4-83C3-98C1146D8879}" dt="2020-08-20T09:50:54.783" v="74" actId="1037"/>
          <ac:picMkLst>
            <pc:docMk/>
            <pc:sldMk cId="2238300232" sldId="852"/>
            <ac:picMk id="7" creationId="{D06087D2-4D78-428F-9550-BD117FE0C89A}"/>
          </ac:picMkLst>
        </pc:picChg>
        <pc:picChg chg="mod ord">
          <ac:chgData name="Jodie Walsh2" userId="8f656482-1ee0-4981-a154-9528d7227717" providerId="ADAL" clId="{B6AB2455-E5FD-46E4-83C3-98C1146D8879}" dt="2020-08-20T09:49:56.533" v="15" actId="167"/>
          <ac:picMkLst>
            <pc:docMk/>
            <pc:sldMk cId="2238300232" sldId="852"/>
            <ac:picMk id="9" creationId="{64AAD033-B823-45D9-A24D-C14C70B2B180}"/>
          </ac:picMkLst>
        </pc:picChg>
      </pc:sldChg>
      <pc:sldChg chg="add">
        <pc:chgData name="Jodie Walsh2" userId="8f656482-1ee0-4981-a154-9528d7227717" providerId="ADAL" clId="{B6AB2455-E5FD-46E4-83C3-98C1146D8879}" dt="2020-08-20T09:54:06.408" v="86"/>
        <pc:sldMkLst>
          <pc:docMk/>
          <pc:sldMk cId="2633986476" sldId="853"/>
        </pc:sldMkLst>
      </pc:sldChg>
      <pc:sldChg chg="modSp add">
        <pc:chgData name="Jodie Walsh2" userId="8f656482-1ee0-4981-a154-9528d7227717" providerId="ADAL" clId="{B6AB2455-E5FD-46E4-83C3-98C1146D8879}" dt="2020-08-26T12:39:21.938" v="96" actId="14100"/>
        <pc:sldMkLst>
          <pc:docMk/>
          <pc:sldMk cId="1517119653" sldId="854"/>
        </pc:sldMkLst>
        <pc:spChg chg="mod">
          <ac:chgData name="Jodie Walsh2" userId="8f656482-1ee0-4981-a154-9528d7227717" providerId="ADAL" clId="{B6AB2455-E5FD-46E4-83C3-98C1146D8879}" dt="2020-08-26T12:39:21.938" v="96" actId="14100"/>
          <ac:spMkLst>
            <pc:docMk/>
            <pc:sldMk cId="1517119653" sldId="854"/>
            <ac:spMk id="6" creationId="{180E4BAF-CBFF-4734-AE1B-8AB12B7E1AB9}"/>
          </ac:spMkLst>
        </pc:spChg>
      </pc:sldChg>
    </pc:docChg>
  </pc:docChgLst>
  <pc:docChgLst>
    <pc:chgData name="Sam Garnham" userId="ba4a3023-469b-47da-9b56-135bbb92583d" providerId="ADAL" clId="{383DDF6C-9802-4A69-A77B-5D555EE61E52}"/>
    <pc:docChg chg="custSel modSld">
      <pc:chgData name="Sam Garnham" userId="ba4a3023-469b-47da-9b56-135bbb92583d" providerId="ADAL" clId="{383DDF6C-9802-4A69-A77B-5D555EE61E52}" dt="2020-03-06T10:52:03.976" v="0" actId="27636"/>
      <pc:docMkLst>
        <pc:docMk/>
      </pc:docMkLst>
      <pc:sldChg chg="modSp">
        <pc:chgData name="Sam Garnham" userId="ba4a3023-469b-47da-9b56-135bbb92583d" providerId="ADAL" clId="{383DDF6C-9802-4A69-A77B-5D555EE61E52}" dt="2020-03-06T10:52:03.976" v="0" actId="27636"/>
        <pc:sldMkLst>
          <pc:docMk/>
          <pc:sldMk cId="2502411516" sldId="748"/>
        </pc:sldMkLst>
        <pc:spChg chg="mod">
          <ac:chgData name="Sam Garnham" userId="ba4a3023-469b-47da-9b56-135bbb92583d" providerId="ADAL" clId="{383DDF6C-9802-4A69-A77B-5D555EE61E52}" dt="2020-03-06T10:52:03.976" v="0" actId="27636"/>
          <ac:spMkLst>
            <pc:docMk/>
            <pc:sldMk cId="2502411516" sldId="748"/>
            <ac:spMk id="20" creationId="{BDDC296C-C65F-4BAC-A15D-4F25AB295C3E}"/>
          </ac:spMkLst>
        </pc:spChg>
      </pc:sldChg>
    </pc:docChg>
  </pc:docChgLst>
  <pc:docChgLst>
    <pc:chgData name="Justine Wilson" userId="S::justine.wilson@sja.org.uk::cd635167-bbd3-4a7f-9fa7-49f7026615ce" providerId="AD" clId="Web-{E0BB403B-4869-42B8-B37E-B0C2A339C27F}"/>
    <pc:docChg chg="modSld">
      <pc:chgData name="Justine Wilson" userId="S::justine.wilson@sja.org.uk::cd635167-bbd3-4a7f-9fa7-49f7026615ce" providerId="AD" clId="Web-{E0BB403B-4869-42B8-B37E-B0C2A339C27F}" dt="2021-01-14T15:40:01.387" v="161"/>
      <pc:docMkLst>
        <pc:docMk/>
      </pc:docMkLst>
      <pc:sldChg chg="modNotes">
        <pc:chgData name="Justine Wilson" userId="S::justine.wilson@sja.org.uk::cd635167-bbd3-4a7f-9fa7-49f7026615ce" providerId="AD" clId="Web-{E0BB403B-4869-42B8-B37E-B0C2A339C27F}" dt="2021-01-14T15:37:50.450" v="98"/>
        <pc:sldMkLst>
          <pc:docMk/>
          <pc:sldMk cId="2598472892" sldId="643"/>
        </pc:sldMkLst>
      </pc:sldChg>
      <pc:sldChg chg="modNotes">
        <pc:chgData name="Justine Wilson" userId="S::justine.wilson@sja.org.uk::cd635167-bbd3-4a7f-9fa7-49f7026615ce" providerId="AD" clId="Web-{E0BB403B-4869-42B8-B37E-B0C2A339C27F}" dt="2021-01-14T15:39:20.418" v="134"/>
        <pc:sldMkLst>
          <pc:docMk/>
          <pc:sldMk cId="2024479203" sldId="659"/>
        </pc:sldMkLst>
      </pc:sldChg>
      <pc:sldChg chg="modNotes">
        <pc:chgData name="Justine Wilson" userId="S::justine.wilson@sja.org.uk::cd635167-bbd3-4a7f-9fa7-49f7026615ce" providerId="AD" clId="Web-{E0BB403B-4869-42B8-B37E-B0C2A339C27F}" dt="2021-01-14T15:37:29.200" v="78"/>
        <pc:sldMkLst>
          <pc:docMk/>
          <pc:sldMk cId="1420975507" sldId="668"/>
        </pc:sldMkLst>
      </pc:sldChg>
      <pc:sldChg chg="modNotes">
        <pc:chgData name="Justine Wilson" userId="S::justine.wilson@sja.org.uk::cd635167-bbd3-4a7f-9fa7-49f7026615ce" providerId="AD" clId="Web-{E0BB403B-4869-42B8-B37E-B0C2A339C27F}" dt="2021-01-14T15:40:01.387" v="161"/>
        <pc:sldMkLst>
          <pc:docMk/>
          <pc:sldMk cId="1839684204" sldId="678"/>
        </pc:sldMkLst>
      </pc:sldChg>
      <pc:sldChg chg="modNotes">
        <pc:chgData name="Justine Wilson" userId="S::justine.wilson@sja.org.uk::cd635167-bbd3-4a7f-9fa7-49f7026615ce" providerId="AD" clId="Web-{E0BB403B-4869-42B8-B37E-B0C2A339C27F}" dt="2021-01-14T15:36:48.731" v="76"/>
        <pc:sldMkLst>
          <pc:docMk/>
          <pc:sldMk cId="2238300232" sldId="852"/>
        </pc:sldMkLst>
      </pc:sldChg>
      <pc:sldChg chg="modNotes">
        <pc:chgData name="Justine Wilson" userId="S::justine.wilson@sja.org.uk::cd635167-bbd3-4a7f-9fa7-49f7026615ce" providerId="AD" clId="Web-{E0BB403B-4869-42B8-B37E-B0C2A339C27F}" dt="2021-01-14T15:39:49.074" v="160"/>
        <pc:sldMkLst>
          <pc:docMk/>
          <pc:sldMk cId="1517119653" sldId="855"/>
        </pc:sldMkLst>
      </pc:sldChg>
    </pc:docChg>
  </pc:docChgLst>
  <pc:docChgLst>
    <pc:chgData name="Beth Elger" userId="bf3d7bc8-8abc-424a-96ba-25300c385cd3" providerId="ADAL" clId="{7EF8CFD0-7E28-4A52-A140-1FBBCD7E00BF}"/>
    <pc:docChg chg="custSel delSld modSld">
      <pc:chgData name="Beth Elger" userId="bf3d7bc8-8abc-424a-96ba-25300c385cd3" providerId="ADAL" clId="{7EF8CFD0-7E28-4A52-A140-1FBBCD7E00BF}" dt="2020-03-10T11:41:37.794" v="65" actId="2696"/>
      <pc:docMkLst>
        <pc:docMk/>
      </pc:docMkLst>
      <pc:sldChg chg="modSp">
        <pc:chgData name="Beth Elger" userId="bf3d7bc8-8abc-424a-96ba-25300c385cd3" providerId="ADAL" clId="{7EF8CFD0-7E28-4A52-A140-1FBBCD7E00BF}" dt="2020-03-10T10:23:19.017" v="33" actId="20577"/>
        <pc:sldMkLst>
          <pc:docMk/>
          <pc:sldMk cId="1195706995" sldId="661"/>
        </pc:sldMkLst>
        <pc:spChg chg="mod">
          <ac:chgData name="Beth Elger" userId="bf3d7bc8-8abc-424a-96ba-25300c385cd3" providerId="ADAL" clId="{7EF8CFD0-7E28-4A52-A140-1FBBCD7E00BF}" dt="2020-03-10T10:23:19.017" v="33" actId="20577"/>
          <ac:spMkLst>
            <pc:docMk/>
            <pc:sldMk cId="1195706995" sldId="661"/>
            <ac:spMk id="16" creationId="{519956C8-3539-4F8A-8665-83D03F319341}"/>
          </ac:spMkLst>
        </pc:spChg>
      </pc:sldChg>
      <pc:sldChg chg="modSp delCm">
        <pc:chgData name="Beth Elger" userId="bf3d7bc8-8abc-424a-96ba-25300c385cd3" providerId="ADAL" clId="{7EF8CFD0-7E28-4A52-A140-1FBBCD7E00BF}" dt="2020-03-10T09:03:59.369" v="3" actId="313"/>
        <pc:sldMkLst>
          <pc:docMk/>
          <pc:sldMk cId="1420975507" sldId="668"/>
        </pc:sldMkLst>
        <pc:spChg chg="mod">
          <ac:chgData name="Beth Elger" userId="bf3d7bc8-8abc-424a-96ba-25300c385cd3" providerId="ADAL" clId="{7EF8CFD0-7E28-4A52-A140-1FBBCD7E00BF}" dt="2020-03-10T09:03:59.369" v="3" actId="313"/>
          <ac:spMkLst>
            <pc:docMk/>
            <pc:sldMk cId="1420975507" sldId="668"/>
            <ac:spMk id="8" creationId="{B151BFFA-C000-42D8-B32D-9865F53FC1D9}"/>
          </ac:spMkLst>
        </pc:spChg>
      </pc:sldChg>
      <pc:sldChg chg="modSp del">
        <pc:chgData name="Beth Elger" userId="bf3d7bc8-8abc-424a-96ba-25300c385cd3" providerId="ADAL" clId="{7EF8CFD0-7E28-4A52-A140-1FBBCD7E00BF}" dt="2020-03-10T11:41:37.794" v="65" actId="2696"/>
        <pc:sldMkLst>
          <pc:docMk/>
          <pc:sldMk cId="4018852397" sldId="679"/>
        </pc:sldMkLst>
        <pc:picChg chg="mod modCrop">
          <ac:chgData name="Beth Elger" userId="bf3d7bc8-8abc-424a-96ba-25300c385cd3" providerId="ADAL" clId="{7EF8CFD0-7E28-4A52-A140-1FBBCD7E00BF}" dt="2020-03-10T11:39:54.305" v="56" actId="732"/>
          <ac:picMkLst>
            <pc:docMk/>
            <pc:sldMk cId="4018852397" sldId="679"/>
            <ac:picMk id="2" creationId="{F0E14771-38C4-4F36-8598-D918498D8540}"/>
          </ac:picMkLst>
        </pc:picChg>
      </pc:sldChg>
      <pc:sldChg chg="addSp modSp">
        <pc:chgData name="Beth Elger" userId="bf3d7bc8-8abc-424a-96ba-25300c385cd3" providerId="ADAL" clId="{7EF8CFD0-7E28-4A52-A140-1FBBCD7E00BF}" dt="2020-03-10T11:41:01.806" v="64" actId="1076"/>
        <pc:sldMkLst>
          <pc:docMk/>
          <pc:sldMk cId="1672663410" sldId="850"/>
        </pc:sldMkLst>
        <pc:spChg chg="mod">
          <ac:chgData name="Beth Elger" userId="bf3d7bc8-8abc-424a-96ba-25300c385cd3" providerId="ADAL" clId="{7EF8CFD0-7E28-4A52-A140-1FBBCD7E00BF}" dt="2020-03-10T11:38:24.599" v="46" actId="255"/>
          <ac:spMkLst>
            <pc:docMk/>
            <pc:sldMk cId="1672663410" sldId="850"/>
            <ac:spMk id="9" creationId="{C741FA6B-F313-49F3-8268-15802EF7CA52}"/>
          </ac:spMkLst>
        </pc:spChg>
        <pc:spChg chg="mod">
          <ac:chgData name="Beth Elger" userId="bf3d7bc8-8abc-424a-96ba-25300c385cd3" providerId="ADAL" clId="{7EF8CFD0-7E28-4A52-A140-1FBBCD7E00BF}" dt="2020-03-10T11:41:01.806" v="64" actId="1076"/>
          <ac:spMkLst>
            <pc:docMk/>
            <pc:sldMk cId="1672663410" sldId="850"/>
            <ac:spMk id="12" creationId="{374D8B8F-DE49-4C74-A56E-19EEBB8C591F}"/>
          </ac:spMkLst>
        </pc:spChg>
        <pc:spChg chg="mod">
          <ac:chgData name="Beth Elger" userId="bf3d7bc8-8abc-424a-96ba-25300c385cd3" providerId="ADAL" clId="{7EF8CFD0-7E28-4A52-A140-1FBBCD7E00BF}" dt="2020-03-10T11:40:19.753" v="60" actId="1076"/>
          <ac:spMkLst>
            <pc:docMk/>
            <pc:sldMk cId="1672663410" sldId="850"/>
            <ac:spMk id="13" creationId="{3E47894A-2082-4B7F-8DA7-0B7A59634263}"/>
          </ac:spMkLst>
        </pc:spChg>
        <pc:spChg chg="mod">
          <ac:chgData name="Beth Elger" userId="bf3d7bc8-8abc-424a-96ba-25300c385cd3" providerId="ADAL" clId="{7EF8CFD0-7E28-4A52-A140-1FBBCD7E00BF}" dt="2020-03-10T11:39:02.194" v="50" actId="255"/>
          <ac:spMkLst>
            <pc:docMk/>
            <pc:sldMk cId="1672663410" sldId="850"/>
            <ac:spMk id="15" creationId="{764F1DB7-C7CC-4965-9119-2076C3752F13}"/>
          </ac:spMkLst>
        </pc:spChg>
        <pc:grpChg chg="mod">
          <ac:chgData name="Beth Elger" userId="bf3d7bc8-8abc-424a-96ba-25300c385cd3" providerId="ADAL" clId="{7EF8CFD0-7E28-4A52-A140-1FBBCD7E00BF}" dt="2020-03-10T11:40:45.468" v="62" actId="1076"/>
          <ac:grpSpMkLst>
            <pc:docMk/>
            <pc:sldMk cId="1672663410" sldId="850"/>
            <ac:grpSpMk id="8" creationId="{AE581ACC-6918-4CBD-855A-BFF1C2C41D63}"/>
          </ac:grpSpMkLst>
        </pc:grpChg>
        <pc:grpChg chg="mod">
          <ac:chgData name="Beth Elger" userId="bf3d7bc8-8abc-424a-96ba-25300c385cd3" providerId="ADAL" clId="{7EF8CFD0-7E28-4A52-A140-1FBBCD7E00BF}" dt="2020-03-10T11:40:54.528" v="63" actId="1076"/>
          <ac:grpSpMkLst>
            <pc:docMk/>
            <pc:sldMk cId="1672663410" sldId="850"/>
            <ac:grpSpMk id="14" creationId="{920FC491-1FB8-43FD-85ED-9316A23DED41}"/>
          </ac:grpSpMkLst>
        </pc:grpChg>
        <pc:picChg chg="add mod">
          <ac:chgData name="Beth Elger" userId="bf3d7bc8-8abc-424a-96ba-25300c385cd3" providerId="ADAL" clId="{7EF8CFD0-7E28-4A52-A140-1FBBCD7E00BF}" dt="2020-03-10T11:40:29.690" v="61" actId="1076"/>
          <ac:picMkLst>
            <pc:docMk/>
            <pc:sldMk cId="1672663410" sldId="850"/>
            <ac:picMk id="2" creationId="{CEE24E20-DCA7-4F1D-8F21-76282E958EA0}"/>
          </ac:picMkLst>
        </pc:picChg>
      </pc:sldChg>
    </pc:docChg>
  </pc:docChgLst>
  <pc:docChgLst>
    <pc:chgData name="Justine Wilson" userId="S::justine.wilson@sja.org.uk::cd635167-bbd3-4a7f-9fa7-49f7026615ce" providerId="AD" clId="Web-{2F13CBF5-E544-4C97-BF13-14E8944BE4D0}"/>
    <pc:docChg chg="delSld modSld">
      <pc:chgData name="Justine Wilson" userId="S::justine.wilson@sja.org.uk::cd635167-bbd3-4a7f-9fa7-49f7026615ce" providerId="AD" clId="Web-{2F13CBF5-E544-4C97-BF13-14E8944BE4D0}" dt="2020-08-27T08:52:45.787" v="46" actId="20577"/>
      <pc:docMkLst>
        <pc:docMk/>
      </pc:docMkLst>
      <pc:sldChg chg="modSp">
        <pc:chgData name="Justine Wilson" userId="S::justine.wilson@sja.org.uk::cd635167-bbd3-4a7f-9fa7-49f7026615ce" providerId="AD" clId="Web-{2F13CBF5-E544-4C97-BF13-14E8944BE4D0}" dt="2020-08-27T08:52:45.787" v="45" actId="20577"/>
        <pc:sldMkLst>
          <pc:docMk/>
          <pc:sldMk cId="277561441" sldId="675"/>
        </pc:sldMkLst>
        <pc:spChg chg="mod">
          <ac:chgData name="Justine Wilson" userId="S::justine.wilson@sja.org.uk::cd635167-bbd3-4a7f-9fa7-49f7026615ce" providerId="AD" clId="Web-{2F13CBF5-E544-4C97-BF13-14E8944BE4D0}" dt="2020-08-27T08:51:02.925" v="5" actId="14100"/>
          <ac:spMkLst>
            <pc:docMk/>
            <pc:sldMk cId="277561441" sldId="675"/>
            <ac:spMk id="5" creationId="{D8065BA6-AA2D-4867-952A-E6516E9EB771}"/>
          </ac:spMkLst>
        </pc:spChg>
        <pc:spChg chg="mod">
          <ac:chgData name="Justine Wilson" userId="S::justine.wilson@sja.org.uk::cd635167-bbd3-4a7f-9fa7-49f7026615ce" providerId="AD" clId="Web-{2F13CBF5-E544-4C97-BF13-14E8944BE4D0}" dt="2020-08-27T08:52:45.787" v="45" actId="20577"/>
          <ac:spMkLst>
            <pc:docMk/>
            <pc:sldMk cId="277561441" sldId="675"/>
            <ac:spMk id="7" creationId="{A25C389E-3B56-4C79-BB23-1BD40C57F342}"/>
          </ac:spMkLst>
        </pc:spChg>
      </pc:sldChg>
      <pc:sldChg chg="del">
        <pc:chgData name="Justine Wilson" userId="S::justine.wilson@sja.org.uk::cd635167-bbd3-4a7f-9fa7-49f7026615ce" providerId="AD" clId="Web-{2F13CBF5-E544-4C97-BF13-14E8944BE4D0}" dt="2020-08-27T08:52:32.630" v="42"/>
        <pc:sldMkLst>
          <pc:docMk/>
          <pc:sldMk cId="230812668" sldId="680"/>
        </pc:sldMkLst>
      </pc:sldChg>
    </pc:docChg>
  </pc:docChgLst>
  <pc:docChgLst>
    <pc:chgData name="Justine Wilson" userId="S::justine.wilson@sja.org.uk::cd635167-bbd3-4a7f-9fa7-49f7026615ce" providerId="AD" clId="Web-{18BCEB61-CB8D-4265-8D0F-0C03D3FF5915}"/>
    <pc:docChg chg="modSld">
      <pc:chgData name="Justine Wilson" userId="S::justine.wilson@sja.org.uk::cd635167-bbd3-4a7f-9fa7-49f7026615ce" providerId="AD" clId="Web-{18BCEB61-CB8D-4265-8D0F-0C03D3FF5915}" dt="2021-01-14T14:29:49.006" v="6"/>
      <pc:docMkLst>
        <pc:docMk/>
      </pc:docMkLst>
      <pc:sldChg chg="modNotes">
        <pc:chgData name="Justine Wilson" userId="S::justine.wilson@sja.org.uk::cd635167-bbd3-4a7f-9fa7-49f7026615ce" providerId="AD" clId="Web-{18BCEB61-CB8D-4265-8D0F-0C03D3FF5915}" dt="2021-01-14T14:29:49.006" v="6"/>
        <pc:sldMkLst>
          <pc:docMk/>
          <pc:sldMk cId="1997073831" sldId="677"/>
        </pc:sldMkLst>
      </pc:sldChg>
    </pc:docChg>
  </pc:docChgLst>
  <pc:docChgLst>
    <pc:chgData name="Sam Garnham" userId="ba4a3023-469b-47da-9b56-135bbb92583d" providerId="ADAL" clId="{F1DC7B3E-32C2-4836-B894-79F8285E7D35}"/>
    <pc:docChg chg="addSld delSld modSld">
      <pc:chgData name="Sam Garnham" userId="ba4a3023-469b-47da-9b56-135bbb92583d" providerId="ADAL" clId="{F1DC7B3E-32C2-4836-B894-79F8285E7D35}" dt="2020-03-19T14:41:05.915" v="2" actId="2696"/>
      <pc:docMkLst>
        <pc:docMk/>
      </pc:docMkLst>
      <pc:sldChg chg="del">
        <pc:chgData name="Sam Garnham" userId="ba4a3023-469b-47da-9b56-135bbb92583d" providerId="ADAL" clId="{F1DC7B3E-32C2-4836-B894-79F8285E7D35}" dt="2020-03-17T12:55:24.623" v="0" actId="2696"/>
        <pc:sldMkLst>
          <pc:docMk/>
          <pc:sldMk cId="3507383715" sldId="398"/>
        </pc:sldMkLst>
      </pc:sldChg>
      <pc:sldChg chg="del">
        <pc:chgData name="Sam Garnham" userId="ba4a3023-469b-47da-9b56-135bbb92583d" providerId="ADAL" clId="{F1DC7B3E-32C2-4836-B894-79F8285E7D35}" dt="2020-03-19T14:41:05.915" v="2" actId="2696"/>
        <pc:sldMkLst>
          <pc:docMk/>
          <pc:sldMk cId="2502411516" sldId="748"/>
        </pc:sldMkLst>
      </pc:sldChg>
      <pc:sldChg chg="add">
        <pc:chgData name="Sam Garnham" userId="ba4a3023-469b-47da-9b56-135bbb92583d" providerId="ADAL" clId="{F1DC7B3E-32C2-4836-B894-79F8285E7D35}" dt="2020-03-19T14:41:02.963" v="1"/>
        <pc:sldMkLst>
          <pc:docMk/>
          <pc:sldMk cId="2238300232" sldId="852"/>
        </pc:sldMkLst>
      </pc:sldChg>
    </pc:docChg>
  </pc:docChgLst>
  <pc:docChgLst>
    <pc:chgData name="Beth Elger" userId="bf3d7bc8-8abc-424a-96ba-25300c385cd3" providerId="ADAL" clId="{04FE2F73-7796-4449-9C19-8582AF18A1A2}"/>
    <pc:docChg chg="modSld">
      <pc:chgData name="Beth Elger" userId="bf3d7bc8-8abc-424a-96ba-25300c385cd3" providerId="ADAL" clId="{04FE2F73-7796-4449-9C19-8582AF18A1A2}" dt="2020-03-03T12:21:29.995" v="11" actId="1076"/>
      <pc:docMkLst>
        <pc:docMk/>
      </pc:docMkLst>
      <pc:sldChg chg="modSp">
        <pc:chgData name="Beth Elger" userId="bf3d7bc8-8abc-424a-96ba-25300c385cd3" providerId="ADAL" clId="{04FE2F73-7796-4449-9C19-8582AF18A1A2}" dt="2020-03-03T12:21:29.995" v="11" actId="1076"/>
        <pc:sldMkLst>
          <pc:docMk/>
          <pc:sldMk cId="731881050" sldId="648"/>
        </pc:sldMkLst>
        <pc:spChg chg="mod">
          <ac:chgData name="Beth Elger" userId="bf3d7bc8-8abc-424a-96ba-25300c385cd3" providerId="ADAL" clId="{04FE2F73-7796-4449-9C19-8582AF18A1A2}" dt="2020-03-03T12:21:29.995" v="11" actId="1076"/>
          <ac:spMkLst>
            <pc:docMk/>
            <pc:sldMk cId="731881050" sldId="648"/>
            <ac:spMk id="5" creationId="{9DB82D82-C201-49FC-86A8-BF905C096F7F}"/>
          </ac:spMkLst>
        </pc:spChg>
      </pc:sldChg>
    </pc:docChg>
  </pc:docChgLst>
  <pc:docChgLst>
    <pc:chgData name="Justine Wilson" userId="S::justine.wilson@sja.org.uk::cd635167-bbd3-4a7f-9fa7-49f7026615ce" providerId="AD" clId="Web-{752FFE9B-2D0F-43B5-AC4C-B3C3FD368F4C}"/>
    <pc:docChg chg="addSld modSld">
      <pc:chgData name="Justine Wilson" userId="S::justine.wilson@sja.org.uk::cd635167-bbd3-4a7f-9fa7-49f7026615ce" providerId="AD" clId="Web-{752FFE9B-2D0F-43B5-AC4C-B3C3FD368F4C}" dt="2020-08-26T12:20:37.456" v="23"/>
      <pc:docMkLst>
        <pc:docMk/>
      </pc:docMkLst>
      <pc:sldChg chg="delSp modSp">
        <pc:chgData name="Justine Wilson" userId="S::justine.wilson@sja.org.uk::cd635167-bbd3-4a7f-9fa7-49f7026615ce" providerId="AD" clId="Web-{752FFE9B-2D0F-43B5-AC4C-B3C3FD368F4C}" dt="2020-08-26T12:20:37.456" v="23"/>
        <pc:sldMkLst>
          <pc:docMk/>
          <pc:sldMk cId="2633986476" sldId="853"/>
        </pc:sldMkLst>
        <pc:spChg chg="del">
          <ac:chgData name="Justine Wilson" userId="S::justine.wilson@sja.org.uk::cd635167-bbd3-4a7f-9fa7-49f7026615ce" providerId="AD" clId="Web-{752FFE9B-2D0F-43B5-AC4C-B3C3FD368F4C}" dt="2020-08-26T12:20:31.049" v="18"/>
          <ac:spMkLst>
            <pc:docMk/>
            <pc:sldMk cId="2633986476" sldId="853"/>
            <ac:spMk id="4" creationId="{F49AC90E-D509-416B-ADFF-AC7FE7D3599B}"/>
          </ac:spMkLst>
        </pc:spChg>
        <pc:spChg chg="del">
          <ac:chgData name="Justine Wilson" userId="S::justine.wilson@sja.org.uk::cd635167-bbd3-4a7f-9fa7-49f7026615ce" providerId="AD" clId="Web-{752FFE9B-2D0F-43B5-AC4C-B3C3FD368F4C}" dt="2020-08-26T12:20:37.456" v="23"/>
          <ac:spMkLst>
            <pc:docMk/>
            <pc:sldMk cId="2633986476" sldId="853"/>
            <ac:spMk id="5" creationId="{09BAF36C-FBB3-4071-A15D-0D06932A6D5A}"/>
          </ac:spMkLst>
        </pc:spChg>
        <pc:spChg chg="del mod">
          <ac:chgData name="Justine Wilson" userId="S::justine.wilson@sja.org.uk::cd635167-bbd3-4a7f-9fa7-49f7026615ce" providerId="AD" clId="Web-{752FFE9B-2D0F-43B5-AC4C-B3C3FD368F4C}" dt="2020-08-26T12:20:34.018" v="22"/>
          <ac:spMkLst>
            <pc:docMk/>
            <pc:sldMk cId="2633986476" sldId="853"/>
            <ac:spMk id="6" creationId="{318E4D77-2157-4ADE-9A4E-EEB5E8FBF08B}"/>
          </ac:spMkLst>
        </pc:spChg>
        <pc:spChg chg="mod">
          <ac:chgData name="Justine Wilson" userId="S::justine.wilson@sja.org.uk::cd635167-bbd3-4a7f-9fa7-49f7026615ce" providerId="AD" clId="Web-{752FFE9B-2D0F-43B5-AC4C-B3C3FD368F4C}" dt="2020-08-26T12:20:27.331" v="17" actId="20577"/>
          <ac:spMkLst>
            <pc:docMk/>
            <pc:sldMk cId="2633986476" sldId="853"/>
            <ac:spMk id="7" creationId="{2B549AE4-49F8-4542-A663-F461AC98C8C8}"/>
          </ac:spMkLst>
        </pc:spChg>
      </pc:sldChg>
      <pc:sldChg chg="add replId">
        <pc:chgData name="Justine Wilson" userId="S::justine.wilson@sja.org.uk::cd635167-bbd3-4a7f-9fa7-49f7026615ce" providerId="AD" clId="Web-{752FFE9B-2D0F-43B5-AC4C-B3C3FD368F4C}" dt="2020-08-26T12:20:18.846" v="0"/>
        <pc:sldMkLst>
          <pc:docMk/>
          <pc:sldMk cId="2594892648" sldId="854"/>
        </pc:sldMkLst>
      </pc:sldChg>
    </pc:docChg>
  </pc:docChgLst>
  <pc:docChgLst>
    <pc:chgData name="Jodie Walsh2" userId="8f656482-1ee0-4981-a154-9528d7227717" providerId="ADAL" clId="{551C3E7A-6910-455F-8505-03B3D2FEF03A}"/>
    <pc:docChg chg="modSld">
      <pc:chgData name="Jodie Walsh2" userId="8f656482-1ee0-4981-a154-9528d7227717" providerId="ADAL" clId="{551C3E7A-6910-455F-8505-03B3D2FEF03A}" dt="2021-02-22T13:40:32.504" v="0"/>
      <pc:docMkLst>
        <pc:docMk/>
      </pc:docMkLst>
      <pc:sldChg chg="addSp modSp">
        <pc:chgData name="Jodie Walsh2" userId="8f656482-1ee0-4981-a154-9528d7227717" providerId="ADAL" clId="{551C3E7A-6910-455F-8505-03B3D2FEF03A}" dt="2021-02-22T13:40:32.504" v="0"/>
        <pc:sldMkLst>
          <pc:docMk/>
          <pc:sldMk cId="3199948157" sldId="652"/>
        </pc:sldMkLst>
        <pc:picChg chg="add mod">
          <ac:chgData name="Jodie Walsh2" userId="8f656482-1ee0-4981-a154-9528d7227717" providerId="ADAL" clId="{551C3E7A-6910-455F-8505-03B3D2FEF03A}" dt="2021-02-22T13:40:32.504" v="0"/>
          <ac:picMkLst>
            <pc:docMk/>
            <pc:sldMk cId="3199948157" sldId="652"/>
            <ac:picMk id="10" creationId="{53380279-ABF6-4B2C-86BF-E6B4A71B7399}"/>
          </ac:picMkLst>
        </pc:picChg>
      </pc:sldChg>
    </pc:docChg>
  </pc:docChgLst>
  <pc:docChgLst>
    <pc:chgData name="Jodie Walsh2" userId="S::jodie.walsh2@sja.org.uk::8f656482-1ee0-4981-a154-9528d7227717" providerId="AD" clId="Web-{A5D61D71-B651-1177-5CC8-B946540CC5CA}"/>
    <pc:docChg chg="modSld">
      <pc:chgData name="Jodie Walsh2" userId="S::jodie.walsh2@sja.org.uk::8f656482-1ee0-4981-a154-9528d7227717" providerId="AD" clId="Web-{A5D61D71-B651-1177-5CC8-B946540CC5CA}" dt="2020-02-10T11:46:10.294" v="0"/>
      <pc:docMkLst>
        <pc:docMk/>
      </pc:docMkLst>
      <pc:sldChg chg="modNotes">
        <pc:chgData name="Jodie Walsh2" userId="S::jodie.walsh2@sja.org.uk::8f656482-1ee0-4981-a154-9528d7227717" providerId="AD" clId="Web-{A5D61D71-B651-1177-5CC8-B946540CC5CA}" dt="2020-02-10T11:46:10.294" v="0"/>
        <pc:sldMkLst>
          <pc:docMk/>
          <pc:sldMk cId="281358155" sldId="656"/>
        </pc:sldMkLst>
      </pc:sldChg>
    </pc:docChg>
  </pc:docChgLst>
  <pc:docChgLst>
    <pc:chgData name="Justine Wilson" userId="S::justine.wilson@sja.org.uk::cd635167-bbd3-4a7f-9fa7-49f7026615ce" providerId="AD" clId="Web-{9C35EFF0-C1B1-4E01-91FE-46157675CF0F}"/>
    <pc:docChg chg="modSld">
      <pc:chgData name="Justine Wilson" userId="S::justine.wilson@sja.org.uk::cd635167-bbd3-4a7f-9fa7-49f7026615ce" providerId="AD" clId="Web-{9C35EFF0-C1B1-4E01-91FE-46157675CF0F}" dt="2021-01-14T13:29:59.286" v="206"/>
      <pc:docMkLst>
        <pc:docMk/>
      </pc:docMkLst>
      <pc:sldChg chg="modSp modNotes">
        <pc:chgData name="Justine Wilson" userId="S::justine.wilson@sja.org.uk::cd635167-bbd3-4a7f-9fa7-49f7026615ce" providerId="AD" clId="Web-{9C35EFF0-C1B1-4E01-91FE-46157675CF0F}" dt="2021-01-14T13:26:41.835" v="83" actId="20577"/>
        <pc:sldMkLst>
          <pc:docMk/>
          <pc:sldMk cId="1912261219" sldId="671"/>
        </pc:sldMkLst>
        <pc:spChg chg="mod">
          <ac:chgData name="Justine Wilson" userId="S::justine.wilson@sja.org.uk::cd635167-bbd3-4a7f-9fa7-49f7026615ce" providerId="AD" clId="Web-{9C35EFF0-C1B1-4E01-91FE-46157675CF0F}" dt="2021-01-14T13:26:41.835" v="83" actId="20577"/>
          <ac:spMkLst>
            <pc:docMk/>
            <pc:sldMk cId="1912261219" sldId="671"/>
            <ac:spMk id="16" creationId="{519956C8-3539-4F8A-8665-83D03F319341}"/>
          </ac:spMkLst>
        </pc:spChg>
      </pc:sldChg>
      <pc:sldChg chg="modSp modNotes">
        <pc:chgData name="Justine Wilson" userId="S::justine.wilson@sja.org.uk::cd635167-bbd3-4a7f-9fa7-49f7026615ce" providerId="AD" clId="Web-{9C35EFF0-C1B1-4E01-91FE-46157675CF0F}" dt="2021-01-14T13:29:59.286" v="206"/>
        <pc:sldMkLst>
          <pc:docMk/>
          <pc:sldMk cId="1672663410" sldId="850"/>
        </pc:sldMkLst>
        <pc:spChg chg="mod">
          <ac:chgData name="Justine Wilson" userId="S::justine.wilson@sja.org.uk::cd635167-bbd3-4a7f-9fa7-49f7026615ce" providerId="AD" clId="Web-{9C35EFF0-C1B1-4E01-91FE-46157675CF0F}" dt="2021-01-14T13:29:02.220" v="163" actId="14100"/>
          <ac:spMkLst>
            <pc:docMk/>
            <pc:sldMk cId="1672663410" sldId="850"/>
            <ac:spMk id="9" creationId="{C741FA6B-F313-49F3-8268-15802EF7CA52}"/>
          </ac:spMkLst>
        </pc:spChg>
      </pc:sldChg>
    </pc:docChg>
  </pc:docChgLst>
  <pc:docChgLst>
    <pc:chgData name="Justine Wilson" userId="S::justine.wilson@sja.org.uk::cd635167-bbd3-4a7f-9fa7-49f7026615ce" providerId="AD" clId="Web-{074E58DD-DFC9-4954-94E5-230566BEED6D}"/>
    <pc:docChg chg="delSld modSld">
      <pc:chgData name="Justine Wilson" userId="S::justine.wilson@sja.org.uk::cd635167-bbd3-4a7f-9fa7-49f7026615ce" providerId="AD" clId="Web-{074E58DD-DFC9-4954-94E5-230566BEED6D}" dt="2020-08-26T12:51:04.093" v="8" actId="20577"/>
      <pc:docMkLst>
        <pc:docMk/>
      </pc:docMkLst>
      <pc:sldChg chg="del">
        <pc:chgData name="Justine Wilson" userId="S::justine.wilson@sja.org.uk::cd635167-bbd3-4a7f-9fa7-49f7026615ce" providerId="AD" clId="Web-{074E58DD-DFC9-4954-94E5-230566BEED6D}" dt="2020-08-26T12:50:50.468" v="0"/>
        <pc:sldMkLst>
          <pc:docMk/>
          <pc:sldMk cId="2633986476" sldId="853"/>
        </pc:sldMkLst>
      </pc:sldChg>
      <pc:sldChg chg="modSp">
        <pc:chgData name="Justine Wilson" userId="S::justine.wilson@sja.org.uk::cd635167-bbd3-4a7f-9fa7-49f7026615ce" providerId="AD" clId="Web-{074E58DD-DFC9-4954-94E5-230566BEED6D}" dt="2020-08-26T12:51:04.093" v="7" actId="20577"/>
        <pc:sldMkLst>
          <pc:docMk/>
          <pc:sldMk cId="1517119653" sldId="855"/>
        </pc:sldMkLst>
        <pc:spChg chg="mod">
          <ac:chgData name="Justine Wilson" userId="S::justine.wilson@sja.org.uk::cd635167-bbd3-4a7f-9fa7-49f7026615ce" providerId="AD" clId="Web-{074E58DD-DFC9-4954-94E5-230566BEED6D}" dt="2020-08-26T12:51:04.093" v="7" actId="20577"/>
          <ac:spMkLst>
            <pc:docMk/>
            <pc:sldMk cId="1517119653" sldId="855"/>
            <ac:spMk id="4" creationId="{3D431E86-543A-4306-9328-C4465BD3B8BB}"/>
          </ac:spMkLst>
        </pc:spChg>
      </pc:sldChg>
    </pc:docChg>
  </pc:docChgLst>
  <pc:docChgLst>
    <pc:chgData name="Justine Wilson" userId="S::justine.wilson@sja.org.uk::cd635167-bbd3-4a7f-9fa7-49f7026615ce" providerId="AD" clId="Web-{B52E8C97-EC1D-5162-6C26-AF323D8D0355}"/>
    <pc:docChg chg="modSld">
      <pc:chgData name="Justine Wilson" userId="S::justine.wilson@sja.org.uk::cd635167-bbd3-4a7f-9fa7-49f7026615ce" providerId="AD" clId="Web-{B52E8C97-EC1D-5162-6C26-AF323D8D0355}" dt="2020-03-12T09:41:27.785" v="159" actId="1076"/>
      <pc:docMkLst>
        <pc:docMk/>
      </pc:docMkLst>
      <pc:sldChg chg="modSp">
        <pc:chgData name="Justine Wilson" userId="S::justine.wilson@sja.org.uk::cd635167-bbd3-4a7f-9fa7-49f7026615ce" providerId="AD" clId="Web-{B52E8C97-EC1D-5162-6C26-AF323D8D0355}" dt="2020-03-12T09:41:27.785" v="159" actId="1076"/>
        <pc:sldMkLst>
          <pc:docMk/>
          <pc:sldMk cId="277561441" sldId="675"/>
        </pc:sldMkLst>
        <pc:spChg chg="mod">
          <ac:chgData name="Justine Wilson" userId="S::justine.wilson@sja.org.uk::cd635167-bbd3-4a7f-9fa7-49f7026615ce" providerId="AD" clId="Web-{B52E8C97-EC1D-5162-6C26-AF323D8D0355}" dt="2020-03-12T09:41:27.785" v="159" actId="1076"/>
          <ac:spMkLst>
            <pc:docMk/>
            <pc:sldMk cId="277561441" sldId="675"/>
            <ac:spMk id="7" creationId="{A25C389E-3B56-4C79-BB23-1BD40C57F342}"/>
          </ac:spMkLst>
        </pc:spChg>
      </pc:sldChg>
      <pc:sldChg chg="modSp">
        <pc:chgData name="Justine Wilson" userId="S::justine.wilson@sja.org.uk::cd635167-bbd3-4a7f-9fa7-49f7026615ce" providerId="AD" clId="Web-{B52E8C97-EC1D-5162-6C26-AF323D8D0355}" dt="2020-03-12T09:40:49.972" v="92" actId="20577"/>
        <pc:sldMkLst>
          <pc:docMk/>
          <pc:sldMk cId="230812668" sldId="680"/>
        </pc:sldMkLst>
        <pc:spChg chg="mod">
          <ac:chgData name="Justine Wilson" userId="S::justine.wilson@sja.org.uk::cd635167-bbd3-4a7f-9fa7-49f7026615ce" providerId="AD" clId="Web-{B52E8C97-EC1D-5162-6C26-AF323D8D0355}" dt="2020-03-12T09:40:49.972" v="92" actId="20577"/>
          <ac:spMkLst>
            <pc:docMk/>
            <pc:sldMk cId="230812668" sldId="680"/>
            <ac:spMk id="7" creationId="{A25C389E-3B56-4C79-BB23-1BD40C57F342}"/>
          </ac:spMkLst>
        </pc:spChg>
      </pc:sldChg>
    </pc:docChg>
  </pc:docChgLst>
  <pc:docChgLst>
    <pc:chgData name="Sam Garnham" userId="S::sam.garnham@sja.org.uk::ba4a3023-469b-47da-9b56-135bbb92583d" providerId="AD" clId="Web-{FACA4B34-6977-B7F1-F7CC-00DF47CA5A42}"/>
    <pc:docChg chg="modSld">
      <pc:chgData name="Sam Garnham" userId="S::sam.garnham@sja.org.uk::ba4a3023-469b-47da-9b56-135bbb92583d" providerId="AD" clId="Web-{FACA4B34-6977-B7F1-F7CC-00DF47CA5A42}" dt="2020-03-12T13:11:49.488" v="68" actId="20577"/>
      <pc:docMkLst>
        <pc:docMk/>
      </pc:docMkLst>
      <pc:sldChg chg="modSp">
        <pc:chgData name="Sam Garnham" userId="S::sam.garnham@sja.org.uk::ba4a3023-469b-47da-9b56-135bbb92583d" providerId="AD" clId="Web-{FACA4B34-6977-B7F1-F7CC-00DF47CA5A42}" dt="2020-03-12T13:11:49.488" v="67" actId="20577"/>
        <pc:sldMkLst>
          <pc:docMk/>
          <pc:sldMk cId="2847899371" sldId="660"/>
        </pc:sldMkLst>
        <pc:spChg chg="mod">
          <ac:chgData name="Sam Garnham" userId="S::sam.garnham@sja.org.uk::ba4a3023-469b-47da-9b56-135bbb92583d" providerId="AD" clId="Web-{FACA4B34-6977-B7F1-F7CC-00DF47CA5A42}" dt="2020-03-12T13:11:49.488" v="67" actId="20577"/>
          <ac:spMkLst>
            <pc:docMk/>
            <pc:sldMk cId="2847899371" sldId="660"/>
            <ac:spMk id="5" creationId="{1285677D-C74B-4FF0-AFE1-12CDFC3F5FD6}"/>
          </ac:spMkLst>
        </pc:spChg>
      </pc:sldChg>
    </pc:docChg>
  </pc:docChgLst>
  <pc:docChgLst>
    <pc:chgData name="Justine Wilson" userId="S::justine.wilson@sja.org.uk::cd635167-bbd3-4a7f-9fa7-49f7026615ce" providerId="AD" clId="Web-{F56D691E-68E5-45E1-5DD5-895F35833675}"/>
    <pc:docChg chg="modSld">
      <pc:chgData name="Justine Wilson" userId="S::justine.wilson@sja.org.uk::cd635167-bbd3-4a7f-9fa7-49f7026615ce" providerId="AD" clId="Web-{F56D691E-68E5-45E1-5DD5-895F35833675}" dt="2020-08-27T08:58:45.664" v="64" actId="14100"/>
      <pc:docMkLst>
        <pc:docMk/>
      </pc:docMkLst>
      <pc:sldChg chg="modSp">
        <pc:chgData name="Justine Wilson" userId="S::justine.wilson@sja.org.uk::cd635167-bbd3-4a7f-9fa7-49f7026615ce" providerId="AD" clId="Web-{F56D691E-68E5-45E1-5DD5-895F35833675}" dt="2020-08-27T08:58:45.664" v="64" actId="14100"/>
        <pc:sldMkLst>
          <pc:docMk/>
          <pc:sldMk cId="204333118" sldId="673"/>
        </pc:sldMkLst>
        <pc:spChg chg="mod">
          <ac:chgData name="Justine Wilson" userId="S::justine.wilson@sja.org.uk::cd635167-bbd3-4a7f-9fa7-49f7026615ce" providerId="AD" clId="Web-{F56D691E-68E5-45E1-5DD5-895F35833675}" dt="2020-08-27T08:58:45.664" v="64" actId="14100"/>
          <ac:spMkLst>
            <pc:docMk/>
            <pc:sldMk cId="204333118" sldId="673"/>
            <ac:spMk id="5" creationId="{D8065BA6-AA2D-4867-952A-E6516E9EB771}"/>
          </ac:spMkLst>
        </pc:spChg>
        <pc:spChg chg="mod">
          <ac:chgData name="Justine Wilson" userId="S::justine.wilson@sja.org.uk::cd635167-bbd3-4a7f-9fa7-49f7026615ce" providerId="AD" clId="Web-{F56D691E-68E5-45E1-5DD5-895F35833675}" dt="2020-08-27T08:58:34.770" v="59" actId="20577"/>
          <ac:spMkLst>
            <pc:docMk/>
            <pc:sldMk cId="204333118" sldId="673"/>
            <ac:spMk id="9" creationId="{0D5AE8D6-C4F9-4667-BB6D-7785265DC4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846B6-084C-4935-A06D-FAEC1EF33182}" type="datetimeFigureOut">
              <a:rPr lang="en-GB" smtClean="0"/>
              <a:t>22/02/2021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3490F-72A2-4B89-9ACA-84EE231684BF}" type="slidenum">
              <a:rPr lang="en-GB" smtClean="0"/>
              <a:t>‹#›</a:t>
            </a:fld>
            <a:endParaRPr lang="en-GB"/>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82F6-ED0E-4BED-A21E-1F635A7CCD86}" type="datetimeFigureOut">
              <a:rPr lang="en-GB" smtClean="0"/>
              <a:t>22/02/2021</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0C943-89BF-4FF3-9CC5-52B2ED010138}"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744413" rtl="0" eaLnBrk="1" latinLnBrk="0" hangingPunct="1">
      <a:defRPr sz="1000" kern="1200">
        <a:solidFill>
          <a:schemeClr val="tx1"/>
        </a:solidFill>
        <a:latin typeface="+mn-lt"/>
        <a:ea typeface="+mn-ea"/>
        <a:cs typeface="+mn-cs"/>
      </a:defRPr>
    </a:lvl1pPr>
    <a:lvl2pPr marL="372207" algn="l" defTabSz="744413" rtl="0" eaLnBrk="1" latinLnBrk="0" hangingPunct="1">
      <a:defRPr sz="1000" kern="1200">
        <a:solidFill>
          <a:schemeClr val="tx1"/>
        </a:solidFill>
        <a:latin typeface="+mn-lt"/>
        <a:ea typeface="+mn-ea"/>
        <a:cs typeface="+mn-cs"/>
      </a:defRPr>
    </a:lvl2pPr>
    <a:lvl3pPr marL="744413" algn="l" defTabSz="744413" rtl="0" eaLnBrk="1" latinLnBrk="0" hangingPunct="1">
      <a:defRPr sz="1000" kern="1200">
        <a:solidFill>
          <a:schemeClr val="tx1"/>
        </a:solidFill>
        <a:latin typeface="+mn-lt"/>
        <a:ea typeface="+mn-ea"/>
        <a:cs typeface="+mn-cs"/>
      </a:defRPr>
    </a:lvl3pPr>
    <a:lvl4pPr marL="1116620" algn="l" defTabSz="744413" rtl="0" eaLnBrk="1" latinLnBrk="0" hangingPunct="1">
      <a:defRPr sz="1000" kern="1200">
        <a:solidFill>
          <a:schemeClr val="tx1"/>
        </a:solidFill>
        <a:latin typeface="+mn-lt"/>
        <a:ea typeface="+mn-ea"/>
        <a:cs typeface="+mn-cs"/>
      </a:defRPr>
    </a:lvl4pPr>
    <a:lvl5pPr marL="1488826" algn="l" defTabSz="744413" rtl="0" eaLnBrk="1" latinLnBrk="0" hangingPunct="1">
      <a:defRPr sz="1000" kern="1200">
        <a:solidFill>
          <a:schemeClr val="tx1"/>
        </a:solidFill>
        <a:latin typeface="+mn-lt"/>
        <a:ea typeface="+mn-ea"/>
        <a:cs typeface="+mn-cs"/>
      </a:defRPr>
    </a:lvl5pPr>
    <a:lvl6pPr marL="1861033" algn="l" defTabSz="744413" rtl="0" eaLnBrk="1" latinLnBrk="0" hangingPunct="1">
      <a:defRPr sz="1000" kern="1200">
        <a:solidFill>
          <a:schemeClr val="tx1"/>
        </a:solidFill>
        <a:latin typeface="+mn-lt"/>
        <a:ea typeface="+mn-ea"/>
        <a:cs typeface="+mn-cs"/>
      </a:defRPr>
    </a:lvl6pPr>
    <a:lvl7pPr marL="2233239" algn="l" defTabSz="744413" rtl="0" eaLnBrk="1" latinLnBrk="0" hangingPunct="1">
      <a:defRPr sz="1000" kern="1200">
        <a:solidFill>
          <a:schemeClr val="tx1"/>
        </a:solidFill>
        <a:latin typeface="+mn-lt"/>
        <a:ea typeface="+mn-ea"/>
        <a:cs typeface="+mn-cs"/>
      </a:defRPr>
    </a:lvl7pPr>
    <a:lvl8pPr marL="2605446" algn="l" defTabSz="744413" rtl="0" eaLnBrk="1" latinLnBrk="0" hangingPunct="1">
      <a:defRPr sz="1000" kern="1200">
        <a:solidFill>
          <a:schemeClr val="tx1"/>
        </a:solidFill>
        <a:latin typeface="+mn-lt"/>
        <a:ea typeface="+mn-ea"/>
        <a:cs typeface="+mn-cs"/>
      </a:defRPr>
    </a:lvl8pPr>
    <a:lvl9pPr marL="2977652" algn="l" defTabSz="7444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Fill in spaces to check knowledge at start of session. </a:t>
            </a:r>
          </a:p>
          <a:p>
            <a:r>
              <a:rPr lang="en-US" dirty="0">
                <a:latin typeface="Calibri"/>
                <a:cs typeface="Calibri"/>
              </a:rPr>
              <a:t>This should be revisited and amended or expanded at end of session.</a:t>
            </a:r>
          </a:p>
        </p:txBody>
      </p:sp>
      <p:sp>
        <p:nvSpPr>
          <p:cNvPr id="4" name="Slide Number Placeholder 3"/>
          <p:cNvSpPr>
            <a:spLocks noGrp="1"/>
          </p:cNvSpPr>
          <p:nvPr>
            <p:ph type="sldNum" sz="quarter" idx="5"/>
          </p:nvPr>
        </p:nvSpPr>
        <p:spPr/>
        <p:txBody>
          <a:bodyPr/>
          <a:lstStyle/>
          <a:p>
            <a:fld id="{D380C943-89BF-4FF3-9CC5-52B2ED010138}" type="slidenum">
              <a:rPr lang="en-GB" smtClean="0"/>
              <a:t>1</a:t>
            </a:fld>
            <a:endParaRPr lang="en-GB"/>
          </a:p>
        </p:txBody>
      </p:sp>
    </p:spTree>
    <p:extLst>
      <p:ext uri="{BB962C8B-B14F-4D97-AF65-F5344CB8AC3E}">
        <p14:creationId xmlns:p14="http://schemas.microsoft.com/office/powerpoint/2010/main" val="18973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 Risk, Mouth, Food, Narrow </a:t>
            </a:r>
          </a:p>
          <a:p>
            <a:r>
              <a:rPr lang="en-GB" dirty="0"/>
              <a:t>Most causes are coins and food </a:t>
            </a:r>
            <a:endParaRPr lang="en-GB" dirty="0">
              <a:cs typeface="Arial"/>
            </a:endParaRPr>
          </a:p>
          <a:p>
            <a:r>
              <a:rPr lang="en-GB" dirty="0"/>
              <a:t>Show a coin compared to an airway and show how it can completely obstruct windpipe .</a:t>
            </a:r>
            <a:endParaRPr lang="en-GB" dirty="0">
              <a:cs typeface="Arial"/>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12</a:t>
            </a:fld>
            <a:endParaRPr lang="en-GB"/>
          </a:p>
        </p:txBody>
      </p:sp>
    </p:spTree>
    <p:extLst>
      <p:ext uri="{BB962C8B-B14F-4D97-AF65-F5344CB8AC3E}">
        <p14:creationId xmlns:p14="http://schemas.microsoft.com/office/powerpoint/2010/main" val="870718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Answers = allergic, food, laughing, swallow, swell</a:t>
            </a:r>
          </a:p>
          <a:p>
            <a:r>
              <a:rPr lang="en-GB"/>
              <a:t>Note: elderly may lose muscle tone so their swallow reflexes are affected </a:t>
            </a:r>
          </a:p>
        </p:txBody>
      </p:sp>
      <p:sp>
        <p:nvSpPr>
          <p:cNvPr id="4" name="Slide Number Placeholder 3"/>
          <p:cNvSpPr>
            <a:spLocks noGrp="1"/>
          </p:cNvSpPr>
          <p:nvPr>
            <p:ph type="sldNum" sz="quarter" idx="5"/>
          </p:nvPr>
        </p:nvSpPr>
        <p:spPr/>
        <p:txBody>
          <a:bodyPr/>
          <a:lstStyle/>
          <a:p>
            <a:fld id="{D380C943-89BF-4FF3-9CC5-52B2ED010138}" type="slidenum">
              <a:rPr lang="en-GB" smtClean="0"/>
              <a:t>13</a:t>
            </a:fld>
            <a:endParaRPr lang="en-GB"/>
          </a:p>
        </p:txBody>
      </p:sp>
    </p:spTree>
    <p:extLst>
      <p:ext uri="{BB962C8B-B14F-4D97-AF65-F5344CB8AC3E}">
        <p14:creationId xmlns:p14="http://schemas.microsoft.com/office/powerpoint/2010/main" val="320449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15</a:t>
            </a:fld>
            <a:endParaRPr lang="en-GB"/>
          </a:p>
        </p:txBody>
      </p:sp>
    </p:spTree>
    <p:extLst>
      <p:ext uri="{BB962C8B-B14F-4D97-AF65-F5344CB8AC3E}">
        <p14:creationId xmlns:p14="http://schemas.microsoft.com/office/powerpoint/2010/main" val="144772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39775"/>
            <a:ext cx="5926137" cy="3703638"/>
          </a:xfrm>
        </p:spPr>
      </p:sp>
      <p:sp>
        <p:nvSpPr>
          <p:cNvPr id="3" name="Notes Placeholder 2"/>
          <p:cNvSpPr>
            <a:spLocks noGrp="1"/>
          </p:cNvSpPr>
          <p:nvPr>
            <p:ph type="body" idx="1"/>
          </p:nvPr>
        </p:nvSpPr>
        <p:spPr/>
        <p:txBody>
          <a:bodyPr/>
          <a:lstStyle/>
          <a:p>
            <a:r>
              <a:rPr lang="en-GB">
                <a:cs typeface="Times"/>
              </a:rPr>
              <a:t>Opportunity to discuss common casualty care skills which are necessary in all first aid situations.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1D5CF2-3FC3-47F3-B48F-ADC86FC92C3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95098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Arial"/>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19</a:t>
            </a:fld>
            <a:endParaRPr lang="en-GB"/>
          </a:p>
        </p:txBody>
      </p:sp>
    </p:spTree>
    <p:extLst>
      <p:ext uri="{BB962C8B-B14F-4D97-AF65-F5344CB8AC3E}">
        <p14:creationId xmlns:p14="http://schemas.microsoft.com/office/powerpoint/2010/main" val="1242994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Ask students to tell you what is happening- Quick discussion</a:t>
            </a:r>
          </a:p>
          <a:p>
            <a:pPr marL="0" marR="0" lvl="0" indent="0" algn="l" defTabSz="744413" rtl="0" eaLnBrk="1" fontAlgn="auto" latinLnBrk="0" hangingPunct="1">
              <a:lnSpc>
                <a:spcPct val="100000"/>
              </a:lnSpc>
              <a:spcBef>
                <a:spcPts val="0"/>
              </a:spcBef>
              <a:spcAft>
                <a:spcPts val="0"/>
              </a:spcAft>
              <a:buClrTx/>
              <a:buSzTx/>
              <a:buFontTx/>
              <a:buNone/>
              <a:tabLst/>
              <a:defRPr/>
            </a:pPr>
            <a:r>
              <a:rPr lang="en-GB" dirty="0">
                <a:solidFill>
                  <a:srgbClr val="008453"/>
                </a:solidFill>
              </a:rPr>
              <a:t>A </a:t>
            </a:r>
            <a:r>
              <a:rPr lang="en-GB" b="1" dirty="0">
                <a:solidFill>
                  <a:srgbClr val="008453"/>
                </a:solidFill>
              </a:rPr>
              <a:t>SIGN</a:t>
            </a:r>
            <a:r>
              <a:rPr lang="en-GB" dirty="0">
                <a:solidFill>
                  <a:srgbClr val="008453"/>
                </a:solidFill>
              </a:rPr>
              <a:t> is something you can see.</a:t>
            </a:r>
            <a:endParaRPr lang="en-GB" dirty="0">
              <a:solidFill>
                <a:srgbClr val="008453"/>
              </a:solidFill>
              <a:cs typeface="Arial"/>
            </a:endParaRPr>
          </a:p>
          <a:p>
            <a:pPr marL="0" marR="0" lvl="0" indent="0" algn="l" defTabSz="744413" rtl="0" eaLnBrk="1" fontAlgn="auto" latinLnBrk="0" hangingPunct="1">
              <a:lnSpc>
                <a:spcPct val="100000"/>
              </a:lnSpc>
              <a:spcBef>
                <a:spcPts val="0"/>
              </a:spcBef>
              <a:spcAft>
                <a:spcPts val="0"/>
              </a:spcAft>
              <a:buClrTx/>
              <a:buSzTx/>
              <a:buFontTx/>
              <a:buNone/>
              <a:tabLst/>
              <a:defRPr/>
            </a:pPr>
            <a:r>
              <a:rPr lang="en-GB" dirty="0">
                <a:solidFill>
                  <a:srgbClr val="008453"/>
                </a:solidFill>
              </a:rPr>
              <a:t>A </a:t>
            </a:r>
            <a:r>
              <a:rPr lang="en-GB" b="1" dirty="0">
                <a:solidFill>
                  <a:srgbClr val="008453"/>
                </a:solidFill>
              </a:rPr>
              <a:t>SYMPTOM</a:t>
            </a:r>
            <a:r>
              <a:rPr lang="en-GB" dirty="0">
                <a:solidFill>
                  <a:srgbClr val="008453"/>
                </a:solidFill>
              </a:rPr>
              <a:t> is something that the casualty can feel.</a:t>
            </a:r>
            <a:endParaRPr lang="en-GB" dirty="0">
              <a:solidFill>
                <a:srgbClr val="008453"/>
              </a:solidFill>
              <a:cs typeface="Arial"/>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22</a:t>
            </a:fld>
            <a:endParaRPr lang="en-GB"/>
          </a:p>
        </p:txBody>
      </p:sp>
    </p:spTree>
    <p:extLst>
      <p:ext uri="{BB962C8B-B14F-4D97-AF65-F5344CB8AC3E}">
        <p14:creationId xmlns:p14="http://schemas.microsoft.com/office/powerpoint/2010/main" val="2954590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up your scores</a:t>
            </a:r>
          </a:p>
        </p:txBody>
      </p:sp>
      <p:sp>
        <p:nvSpPr>
          <p:cNvPr id="4" name="Slide Number Placeholder 3"/>
          <p:cNvSpPr>
            <a:spLocks noGrp="1"/>
          </p:cNvSpPr>
          <p:nvPr>
            <p:ph type="sldNum" sz="quarter" idx="5"/>
          </p:nvPr>
        </p:nvSpPr>
        <p:spPr/>
        <p:txBody>
          <a:bodyPr/>
          <a:lstStyle/>
          <a:p>
            <a:fld id="{D380C943-89BF-4FF3-9CC5-52B2ED010138}" type="slidenum">
              <a:rPr lang="en-GB" smtClean="0"/>
              <a:t>23</a:t>
            </a:fld>
            <a:endParaRPr lang="en-GB"/>
          </a:p>
        </p:txBody>
      </p:sp>
    </p:spTree>
    <p:extLst>
      <p:ext uri="{BB962C8B-B14F-4D97-AF65-F5344CB8AC3E}">
        <p14:creationId xmlns:p14="http://schemas.microsoft.com/office/powerpoint/2010/main" val="3074457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Arial"/>
              </a:rPr>
              <a:t>Ans </a:t>
            </a:r>
          </a:p>
          <a:p>
            <a:r>
              <a:rPr lang="en-GB" dirty="0">
                <a:cs typeface="Arial"/>
              </a:rPr>
              <a:t>RISK, MOUTH, FOOD, NARROW</a:t>
            </a:r>
          </a:p>
          <a:p>
            <a:r>
              <a:rPr lang="en-GB">
                <a:cs typeface="Arial"/>
              </a:rPr>
              <a:t>FOOD, RUNNING, SWALLOW, SWELL</a:t>
            </a:r>
          </a:p>
        </p:txBody>
      </p:sp>
      <p:sp>
        <p:nvSpPr>
          <p:cNvPr id="4" name="Slide Number Placeholder 3"/>
          <p:cNvSpPr>
            <a:spLocks noGrp="1"/>
          </p:cNvSpPr>
          <p:nvPr>
            <p:ph type="sldNum" sz="quarter" idx="5"/>
          </p:nvPr>
        </p:nvSpPr>
        <p:spPr/>
        <p:txBody>
          <a:bodyPr/>
          <a:lstStyle/>
          <a:p>
            <a:pPr marL="0" marR="0" lvl="0" indent="0" algn="r" defTabSz="744413" rtl="0" eaLnBrk="1" fontAlgn="auto" latinLnBrk="0" hangingPunct="1">
              <a:lnSpc>
                <a:spcPct val="100000"/>
              </a:lnSpc>
              <a:spcBef>
                <a:spcPts val="0"/>
              </a:spcBef>
              <a:spcAft>
                <a:spcPts val="0"/>
              </a:spcAft>
              <a:buClrTx/>
              <a:buSzTx/>
              <a:buFontTx/>
              <a:buNone/>
              <a:tabLst/>
              <a:defRPr/>
            </a:pPr>
            <a:fld id="{D380C943-89BF-4FF3-9CC5-52B2ED010138}"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744413"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3882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should refer to ground rules for the session at this stage</a:t>
            </a:r>
          </a:p>
        </p:txBody>
      </p:sp>
      <p:sp>
        <p:nvSpPr>
          <p:cNvPr id="4" name="Slide Number Placeholder 3"/>
          <p:cNvSpPr>
            <a:spLocks noGrp="1"/>
          </p:cNvSpPr>
          <p:nvPr>
            <p:ph type="sldNum" sz="quarter" idx="5"/>
          </p:nvPr>
        </p:nvSpPr>
        <p:spPr/>
        <p:txBody>
          <a:bodyPr/>
          <a:lstStyle/>
          <a:p>
            <a:fld id="{D380C943-89BF-4FF3-9CC5-52B2ED010138}" type="slidenum">
              <a:rPr lang="en-GB" smtClean="0"/>
              <a:t>4</a:t>
            </a:fld>
            <a:endParaRPr lang="en-GB"/>
          </a:p>
        </p:txBody>
      </p:sp>
    </p:spTree>
    <p:extLst>
      <p:ext uri="{BB962C8B-B14F-4D97-AF65-F5344CB8AC3E}">
        <p14:creationId xmlns:p14="http://schemas.microsoft.com/office/powerpoint/2010/main" val="288787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a:solidFill>
                  <a:schemeClr val="tx1"/>
                </a:solidFill>
                <a:effectLst/>
                <a:latin typeface="+mn-lt"/>
                <a:ea typeface="+mn-ea"/>
                <a:cs typeface="+mn-cs"/>
              </a:rPr>
              <a:t>It should be noted that a casualty may not be able to communicate if they are choking but the first aider needs to be advised that they should always talk to the casualty and let them know what is happening</a:t>
            </a:r>
            <a:endParaRPr lang="en-US" dirty="0"/>
          </a:p>
        </p:txBody>
      </p:sp>
      <p:sp>
        <p:nvSpPr>
          <p:cNvPr id="4" name="Slide Number Placeholder 3"/>
          <p:cNvSpPr>
            <a:spLocks noGrp="1"/>
          </p:cNvSpPr>
          <p:nvPr>
            <p:ph type="sldNum" sz="quarter" idx="5"/>
          </p:nvPr>
        </p:nvSpPr>
        <p:spPr/>
        <p:txBody>
          <a:bodyPr/>
          <a:lstStyle/>
          <a:p>
            <a:fld id="{D380C943-89BF-4FF3-9CC5-52B2ED010138}" type="slidenum">
              <a:rPr lang="en-GB" smtClean="0"/>
              <a:t>5</a:t>
            </a:fld>
            <a:endParaRPr lang="en-GB"/>
          </a:p>
        </p:txBody>
      </p:sp>
    </p:spTree>
    <p:extLst>
      <p:ext uri="{BB962C8B-B14F-4D97-AF65-F5344CB8AC3E}">
        <p14:creationId xmlns:p14="http://schemas.microsoft.com/office/powerpoint/2010/main" val="347783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ltLang="en-US"/>
              <a:t>Ask students to tell you what is happening – has it ever happened to them? Quick discussion</a:t>
            </a:r>
          </a:p>
          <a:p>
            <a:pPr marL="0" marR="0" lvl="0" indent="0" algn="l" defTabSz="744413" rtl="0" eaLnBrk="1" fontAlgn="auto" latinLnBrk="0" hangingPunct="1">
              <a:lnSpc>
                <a:spcPct val="100000"/>
              </a:lnSpc>
              <a:spcBef>
                <a:spcPts val="0"/>
              </a:spcBef>
              <a:spcAft>
                <a:spcPts val="0"/>
              </a:spcAft>
              <a:buClrTx/>
              <a:buSzTx/>
              <a:buFontTx/>
              <a:buNone/>
              <a:tabLst/>
              <a:defRPr/>
            </a:pPr>
            <a:r>
              <a:rPr lang="en-GB">
                <a:solidFill>
                  <a:srgbClr val="008453"/>
                </a:solidFill>
              </a:rPr>
              <a:t>A </a:t>
            </a:r>
            <a:r>
              <a:rPr lang="en-GB" b="1">
                <a:solidFill>
                  <a:srgbClr val="008453"/>
                </a:solidFill>
              </a:rPr>
              <a:t>SIGN</a:t>
            </a:r>
            <a:r>
              <a:rPr lang="en-GB">
                <a:solidFill>
                  <a:srgbClr val="008453"/>
                </a:solidFill>
              </a:rPr>
              <a:t> is something you can see.</a:t>
            </a:r>
          </a:p>
          <a:p>
            <a:pPr marL="0" marR="0" lvl="0" indent="0" algn="l" defTabSz="744413" rtl="0" eaLnBrk="1" fontAlgn="auto" latinLnBrk="0" hangingPunct="1">
              <a:lnSpc>
                <a:spcPct val="100000"/>
              </a:lnSpc>
              <a:spcBef>
                <a:spcPts val="0"/>
              </a:spcBef>
              <a:spcAft>
                <a:spcPts val="0"/>
              </a:spcAft>
              <a:buClrTx/>
              <a:buSzTx/>
              <a:buFontTx/>
              <a:buNone/>
              <a:tabLst/>
              <a:defRPr/>
            </a:pPr>
            <a:r>
              <a:rPr lang="en-GB">
                <a:solidFill>
                  <a:srgbClr val="008453"/>
                </a:solidFill>
              </a:rPr>
              <a:t>A </a:t>
            </a:r>
            <a:r>
              <a:rPr lang="en-GB" b="1">
                <a:solidFill>
                  <a:srgbClr val="008453"/>
                </a:solidFill>
              </a:rPr>
              <a:t>SYMPTOM</a:t>
            </a:r>
            <a:r>
              <a:rPr lang="en-GB">
                <a:solidFill>
                  <a:srgbClr val="008453"/>
                </a:solidFill>
              </a:rPr>
              <a:t> is something that the casualty can feel.</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6</a:t>
            </a:fld>
            <a:endParaRPr lang="en-GB"/>
          </a:p>
        </p:txBody>
      </p:sp>
    </p:spTree>
    <p:extLst>
      <p:ext uri="{BB962C8B-B14F-4D97-AF65-F5344CB8AC3E}">
        <p14:creationId xmlns:p14="http://schemas.microsoft.com/office/powerpoint/2010/main" val="398498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up your scores from correct answers</a:t>
            </a:r>
          </a:p>
        </p:txBody>
      </p:sp>
      <p:sp>
        <p:nvSpPr>
          <p:cNvPr id="4" name="Slide Number Placeholder 3"/>
          <p:cNvSpPr>
            <a:spLocks noGrp="1"/>
          </p:cNvSpPr>
          <p:nvPr>
            <p:ph type="sldNum" sz="quarter" idx="5"/>
          </p:nvPr>
        </p:nvSpPr>
        <p:spPr/>
        <p:txBody>
          <a:bodyPr/>
          <a:lstStyle/>
          <a:p>
            <a:fld id="{D380C943-89BF-4FF3-9CC5-52B2ED010138}" type="slidenum">
              <a:rPr lang="en-GB" smtClean="0"/>
              <a:t>7</a:t>
            </a:fld>
            <a:endParaRPr lang="en-GB"/>
          </a:p>
        </p:txBody>
      </p:sp>
    </p:spTree>
    <p:extLst>
      <p:ext uri="{BB962C8B-B14F-4D97-AF65-F5344CB8AC3E}">
        <p14:creationId xmlns:p14="http://schemas.microsoft.com/office/powerpoint/2010/main" val="258488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Answer = 15 x 60 (mins in an hour) = 900. </a:t>
            </a:r>
          </a:p>
          <a:p>
            <a:r>
              <a:rPr lang="en-GB"/>
              <a:t>x 24 (hours in a day) = 21,600 times.</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8</a:t>
            </a:fld>
            <a:endParaRPr lang="en-GB"/>
          </a:p>
        </p:txBody>
      </p:sp>
    </p:spTree>
    <p:extLst>
      <p:ext uri="{BB962C8B-B14F-4D97-AF65-F5344CB8AC3E}">
        <p14:creationId xmlns:p14="http://schemas.microsoft.com/office/powerpoint/2010/main" val="16054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sz="1000" kern="1200">
                <a:solidFill>
                  <a:schemeClr val="tx1"/>
                </a:solidFill>
                <a:effectLst/>
                <a:latin typeface="+mn-lt"/>
                <a:ea typeface="+mn-ea"/>
                <a:cs typeface="+mn-cs"/>
              </a:rPr>
              <a:t>Explain that as we put food in our mouth, chew and swallow occasionally bits of food go into the airway instead of into the oesophagus.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9</a:t>
            </a:fld>
            <a:endParaRPr lang="en-GB"/>
          </a:p>
        </p:txBody>
      </p:sp>
    </p:spTree>
    <p:extLst>
      <p:ext uri="{BB962C8B-B14F-4D97-AF65-F5344CB8AC3E}">
        <p14:creationId xmlns:p14="http://schemas.microsoft.com/office/powerpoint/2010/main" val="131272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Arial"/>
              </a:rPr>
              <a:t>Ensure the students understand the difference between an obstruction and a restriction.</a:t>
            </a:r>
            <a:endParaRPr lang="en-GB" dirty="0"/>
          </a:p>
        </p:txBody>
      </p:sp>
      <p:sp>
        <p:nvSpPr>
          <p:cNvPr id="4" name="Slide Number Placeholder 3"/>
          <p:cNvSpPr>
            <a:spLocks noGrp="1"/>
          </p:cNvSpPr>
          <p:nvPr>
            <p:ph type="sldNum" sz="quarter" idx="5"/>
          </p:nvPr>
        </p:nvSpPr>
        <p:spPr/>
        <p:txBody>
          <a:bodyPr/>
          <a:lstStyle/>
          <a:p>
            <a:fld id="{D380C943-89BF-4FF3-9CC5-52B2ED010138}" type="slidenum">
              <a:rPr lang="en-GB" smtClean="0"/>
              <a:t>10</a:t>
            </a:fld>
            <a:endParaRPr lang="en-GB"/>
          </a:p>
        </p:txBody>
      </p:sp>
    </p:spTree>
    <p:extLst>
      <p:ext uri="{BB962C8B-B14F-4D97-AF65-F5344CB8AC3E}">
        <p14:creationId xmlns:p14="http://schemas.microsoft.com/office/powerpoint/2010/main" val="406677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cs typeface="Times"/>
              </a:rPr>
              <a:t>Answer: These are common items</a:t>
            </a:r>
            <a:r>
              <a:rPr lang="en-US">
                <a:cs typeface="Times"/>
              </a:rPr>
              <a:t> that cause choking in children</a:t>
            </a:r>
          </a:p>
          <a:p>
            <a:r>
              <a:rPr lang="en-GB"/>
              <a:t>Choking prevention- Encourage people to sit whilst eating and to chew food well, chop/cut food in to small pieces, keep small objects out of reach etc.</a:t>
            </a:r>
          </a:p>
          <a:p>
            <a:r>
              <a:rPr lang="en-GB"/>
              <a:t>Think of shape of airway and shape of object </a:t>
            </a:r>
            <a:r>
              <a:rPr lang="en-GB" err="1"/>
              <a:t>e.g</a:t>
            </a:r>
            <a:r>
              <a:rPr lang="en-GB"/>
              <a:t> slice grapes in half etc </a:t>
            </a:r>
          </a:p>
        </p:txBody>
      </p:sp>
      <p:sp>
        <p:nvSpPr>
          <p:cNvPr id="4" name="Slide Number Placeholder 3"/>
          <p:cNvSpPr>
            <a:spLocks noGrp="1"/>
          </p:cNvSpPr>
          <p:nvPr>
            <p:ph type="sldNum" sz="quarter" idx="5"/>
          </p:nvPr>
        </p:nvSpPr>
        <p:spPr/>
        <p:txBody>
          <a:bodyPr/>
          <a:lstStyle/>
          <a:p>
            <a:fld id="{D380C943-89BF-4FF3-9CC5-52B2ED010138}" type="slidenum">
              <a:rPr lang="en-GB" smtClean="0"/>
              <a:t>11</a:t>
            </a:fld>
            <a:endParaRPr lang="en-GB"/>
          </a:p>
        </p:txBody>
      </p:sp>
    </p:spTree>
    <p:extLst>
      <p:ext uri="{BB962C8B-B14F-4D97-AF65-F5344CB8AC3E}">
        <p14:creationId xmlns:p14="http://schemas.microsoft.com/office/powerpoint/2010/main" val="395253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Choking</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25381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60310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193418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12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39079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492" y="285944"/>
            <a:ext cx="8208962" cy="583884"/>
          </a:xfrm>
          <a:prstGeom prst="rect">
            <a:avLst/>
          </a:prstGeom>
          <a:solidFill>
            <a:schemeClr val="tx2"/>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hasCustomPrompt="1"/>
          </p:nvPr>
        </p:nvSpPr>
        <p:spPr>
          <a:xfrm>
            <a:off x="395290" y="1064928"/>
            <a:ext cx="8208963" cy="3713451"/>
          </a:xfrm>
          <a:prstGeom prst="rect">
            <a:avLst/>
          </a:prstGeom>
        </p:spPr>
        <p:txBody>
          <a:bodyPr lIns="104287" tIns="52144" rIns="104287" bIns="52144"/>
          <a:lstStyle>
            <a:lvl1pPr>
              <a:defRPr sz="2448">
                <a:solidFill>
                  <a:srgbClr val="009F4D"/>
                </a:solidFill>
              </a:defRPr>
            </a:lvl1pPr>
            <a:lvl2pPr marL="310943" indent="-310943">
              <a:defRPr lang="en-GB" sz="1905" kern="1200" dirty="0">
                <a:solidFill>
                  <a:srgbClr val="000000"/>
                </a:solidFill>
                <a:latin typeface="+mj-lt"/>
                <a:ea typeface="MS PGothic" panose="020B0600070205080204" pitchFamily="34" charset="-128"/>
                <a:cs typeface="+mn-cs"/>
              </a:defRPr>
            </a:lvl2pPr>
            <a:lvl3pPr marL="310943" indent="-310943">
              <a:defRPr sz="1905">
                <a:solidFill>
                  <a:schemeClr val="tx1"/>
                </a:solidFill>
              </a:defRPr>
            </a:lvl3pPr>
            <a:lvl4pPr marL="310943" indent="-310943">
              <a:defRPr sz="1905">
                <a:solidFill>
                  <a:schemeClr val="tx1"/>
                </a:solidFill>
              </a:defRPr>
            </a:lvl4pPr>
            <a:lvl5pPr marL="310943" indent="-310943">
              <a:defRPr sz="1905">
                <a:solidFill>
                  <a:schemeClr val="tx1"/>
                </a:solidFill>
              </a:defRPr>
            </a:lvl5pPr>
          </a:lstStyle>
          <a:p>
            <a:pPr lvl="0"/>
            <a:r>
              <a:rPr lang="en-US"/>
              <a:t>Click to edit Master text styles</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Second level</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Third level</a:t>
            </a:r>
          </a:p>
        </p:txBody>
      </p:sp>
    </p:spTree>
    <p:extLst>
      <p:ext uri="{BB962C8B-B14F-4D97-AF65-F5344CB8AC3E}">
        <p14:creationId xmlns:p14="http://schemas.microsoft.com/office/powerpoint/2010/main" val="11663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349748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3486218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3387678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1004653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214750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Choking</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3133167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10917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5809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95935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340370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226509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24241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39746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
        <p:nvSpPr>
          <p:cNvPr id="5" name="Text Placeholder 5">
            <a:extLst>
              <a:ext uri="{FF2B5EF4-FFF2-40B4-BE49-F238E27FC236}">
                <a16:creationId xmlns:a16="http://schemas.microsoft.com/office/drawing/2014/main" id="{760C5D3C-4F1C-499C-8988-75CF54E97CF2}"/>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170992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8677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59435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GB"/>
              <a:t>KS3 – Choking</a:t>
            </a:r>
          </a:p>
        </p:txBody>
      </p:sp>
    </p:spTree>
    <p:extLst>
      <p:ext uri="{BB962C8B-B14F-4D97-AF65-F5344CB8AC3E}">
        <p14:creationId xmlns:p14="http://schemas.microsoft.com/office/powerpoint/2010/main" val="2299276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Choking</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3931734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Choking</a:t>
            </a:r>
          </a:p>
        </p:txBody>
      </p:sp>
    </p:spTree>
    <p:extLst>
      <p:ext uri="{BB962C8B-B14F-4D97-AF65-F5344CB8AC3E}">
        <p14:creationId xmlns:p14="http://schemas.microsoft.com/office/powerpoint/2010/main" val="40266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KS3 – Choking</a:t>
            </a:r>
          </a:p>
        </p:txBody>
      </p:sp>
    </p:spTree>
    <p:extLst>
      <p:ext uri="{BB962C8B-B14F-4D97-AF65-F5344CB8AC3E}">
        <p14:creationId xmlns:p14="http://schemas.microsoft.com/office/powerpoint/2010/main" val="20953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2361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76081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KS3 – Choking</a:t>
            </a:r>
          </a:p>
        </p:txBody>
      </p:sp>
    </p:spTree>
    <p:extLst>
      <p:ext uri="{BB962C8B-B14F-4D97-AF65-F5344CB8AC3E}">
        <p14:creationId xmlns:p14="http://schemas.microsoft.com/office/powerpoint/2010/main" val="34339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6">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473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342227967"/>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63" r:id="rId3"/>
    <p:sldLayoutId id="2147483662" r:id="rId4"/>
    <p:sldLayoutId id="2147483661" r:id="rId5"/>
    <p:sldLayoutId id="2147483657" r:id="rId6"/>
    <p:sldLayoutId id="2147483655" r:id="rId7"/>
    <p:sldLayoutId id="2147483664" r:id="rId8"/>
    <p:sldLayoutId id="2147483658" r:id="rId9"/>
    <p:sldLayoutId id="2147483659" r:id="rId10"/>
    <p:sldLayoutId id="2147483660" r:id="rId11"/>
    <p:sldLayoutId id="2147483665" r:id="rId12"/>
    <p:sldLayoutId id="2147483666" r:id="rId13"/>
    <p:sldLayoutId id="2147483683"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7">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473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217726351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PA9hpOnvtCk&amp;list=PLvd0isBh6beTYEaDEQdZnAE0oHo7Hxiu-&amp;index=11&amp;t=0s"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5.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hyperlink" Target="http://www.sja.org.uk/" TargetMode="External"/><Relationship Id="rId7" Type="http://schemas.openxmlformats.org/officeDocument/2006/relationships/hyperlink" Target="http://www.samaritans.org/"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www.youngminds.org.uk/" TargetMode="External"/><Relationship Id="rId5" Type="http://schemas.openxmlformats.org/officeDocument/2006/relationships/hyperlink" Target="http://www.childline.org.uk/" TargetMode="External"/><Relationship Id="rId4" Type="http://schemas.openxmlformats.org/officeDocument/2006/relationships/hyperlink" Target="http://www.asthma.org.uk/"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735AF78-0773-4868-8912-59D902EF6571}"/>
              </a:ext>
            </a:extLst>
          </p:cNvPr>
          <p:cNvSpPr txBox="1"/>
          <p:nvPr/>
        </p:nvSpPr>
        <p:spPr>
          <a:xfrm>
            <a:off x="4940950" y="1678248"/>
            <a:ext cx="2282043" cy="1754326"/>
          </a:xfrm>
          <a:prstGeom prst="rect">
            <a:avLst/>
          </a:prstGeom>
          <a:noFill/>
          <a:ln>
            <a:solidFill>
              <a:schemeClr val="tx1"/>
            </a:solidFill>
          </a:ln>
        </p:spPr>
        <p:txBody>
          <a:bodyPr wrap="square" rtlCol="0">
            <a:spAutoFit/>
          </a:bodyPr>
          <a:lstStyle/>
          <a:p>
            <a:r>
              <a:rPr lang="en-GB" sz="1350" b="1">
                <a:latin typeface="Arial" panose="020B0604020202020204" pitchFamily="34" charset="0"/>
                <a:cs typeface="Arial" panose="020B0604020202020204" pitchFamily="34" charset="0"/>
              </a:rPr>
              <a:t>Step 3.</a:t>
            </a: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E611A9-A537-4B8F-9661-E297D788810C}"/>
              </a:ext>
            </a:extLst>
          </p:cNvPr>
          <p:cNvSpPr txBox="1"/>
          <p:nvPr/>
        </p:nvSpPr>
        <p:spPr>
          <a:xfrm>
            <a:off x="2517919" y="1681967"/>
            <a:ext cx="2295719" cy="1754326"/>
          </a:xfrm>
          <a:prstGeom prst="rect">
            <a:avLst/>
          </a:prstGeom>
          <a:noFill/>
          <a:ln>
            <a:solidFill>
              <a:schemeClr val="tx1"/>
            </a:solidFill>
          </a:ln>
        </p:spPr>
        <p:txBody>
          <a:bodyPr wrap="square" rtlCol="0">
            <a:spAutoFit/>
          </a:bodyPr>
          <a:lstStyle/>
          <a:p>
            <a:r>
              <a:rPr lang="en-GB" sz="1350" b="1">
                <a:latin typeface="Arial" panose="020B0604020202020204" pitchFamily="34" charset="0"/>
                <a:cs typeface="Arial" panose="020B0604020202020204" pitchFamily="34" charset="0"/>
              </a:rPr>
              <a:t>Step 2.</a:t>
            </a: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4AAD033-B823-45D9-A24D-C14C70B2B18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58" t="12603" r="22397"/>
          <a:stretch/>
        </p:blipFill>
        <p:spPr>
          <a:xfrm>
            <a:off x="1690789" y="4006322"/>
            <a:ext cx="758738" cy="1245396"/>
          </a:xfrm>
          <a:prstGeom prst="rect">
            <a:avLst/>
          </a:prstGeom>
        </p:spPr>
      </p:pic>
      <p:sp>
        <p:nvSpPr>
          <p:cNvPr id="22" name="TextBox 21">
            <a:extLst>
              <a:ext uri="{FF2B5EF4-FFF2-40B4-BE49-F238E27FC236}">
                <a16:creationId xmlns:a16="http://schemas.microsoft.com/office/drawing/2014/main" id="{766E32AF-CD6F-42BF-B1CD-8FD952B66092}"/>
              </a:ext>
            </a:extLst>
          </p:cNvPr>
          <p:cNvSpPr txBox="1"/>
          <p:nvPr/>
        </p:nvSpPr>
        <p:spPr>
          <a:xfrm>
            <a:off x="117357" y="3519108"/>
            <a:ext cx="2282043" cy="1754326"/>
          </a:xfrm>
          <a:prstGeom prst="rect">
            <a:avLst/>
          </a:prstGeom>
          <a:noFill/>
          <a:ln>
            <a:solidFill>
              <a:schemeClr val="tx1"/>
            </a:solidFill>
          </a:ln>
        </p:spPr>
        <p:txBody>
          <a:bodyPr wrap="square" rtlCol="0">
            <a:spAutoFit/>
          </a:bodyPr>
          <a:lstStyle/>
          <a:p>
            <a:r>
              <a:rPr lang="en-GB" sz="1350" b="1">
                <a:latin typeface="Arial" panose="020B0604020202020204" pitchFamily="34" charset="0"/>
                <a:cs typeface="Arial" panose="020B0604020202020204" pitchFamily="34" charset="0"/>
              </a:rPr>
              <a:t>Step 4.</a:t>
            </a: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6087D2-4D78-428F-9550-BD117FE0C89A}"/>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009" t="10943" r="16159"/>
          <a:stretch/>
        </p:blipFill>
        <p:spPr>
          <a:xfrm>
            <a:off x="6500357" y="2337385"/>
            <a:ext cx="722636" cy="1075233"/>
          </a:xfrm>
          <a:prstGeom prst="rect">
            <a:avLst/>
          </a:prstGeom>
        </p:spPr>
      </p:pic>
      <p:pic>
        <p:nvPicPr>
          <p:cNvPr id="5" name="Picture 4">
            <a:extLst>
              <a:ext uri="{FF2B5EF4-FFF2-40B4-BE49-F238E27FC236}">
                <a16:creationId xmlns:a16="http://schemas.microsoft.com/office/drawing/2014/main" id="{3E8CD16F-36D5-4EBD-A584-80910C02580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33" t="14539" r="25394"/>
          <a:stretch/>
        </p:blipFill>
        <p:spPr>
          <a:xfrm>
            <a:off x="4012902" y="2207069"/>
            <a:ext cx="780099" cy="1197932"/>
          </a:xfrm>
          <a:prstGeom prst="rect">
            <a:avLst/>
          </a:prstGeom>
        </p:spPr>
      </p:pic>
      <p:sp>
        <p:nvSpPr>
          <p:cNvPr id="12" name="TextBox 11">
            <a:extLst>
              <a:ext uri="{FF2B5EF4-FFF2-40B4-BE49-F238E27FC236}">
                <a16:creationId xmlns:a16="http://schemas.microsoft.com/office/drawing/2014/main" id="{ED574253-1DDB-45D0-9050-7F9D6B63B920}"/>
              </a:ext>
            </a:extLst>
          </p:cNvPr>
          <p:cNvSpPr txBox="1"/>
          <p:nvPr/>
        </p:nvSpPr>
        <p:spPr>
          <a:xfrm>
            <a:off x="2517919" y="3522827"/>
            <a:ext cx="2295719" cy="1754326"/>
          </a:xfrm>
          <a:prstGeom prst="rect">
            <a:avLst/>
          </a:prstGeom>
          <a:noFill/>
          <a:ln>
            <a:solidFill>
              <a:schemeClr val="tx1"/>
            </a:solidFill>
          </a:ln>
        </p:spPr>
        <p:txBody>
          <a:bodyPr wrap="square" rtlCol="0">
            <a:spAutoFit/>
          </a:bodyPr>
          <a:lstStyle/>
          <a:p>
            <a:r>
              <a:rPr lang="en-GB" sz="1350" b="1">
                <a:latin typeface="Arial" panose="020B0604020202020204" pitchFamily="34" charset="0"/>
                <a:cs typeface="Arial" panose="020B0604020202020204" pitchFamily="34" charset="0"/>
              </a:rPr>
              <a:t>Step 5.</a:t>
            </a: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8532255-893C-4478-8628-2BE022EA1B11}"/>
              </a:ext>
            </a:extLst>
          </p:cNvPr>
          <p:cNvSpPr txBox="1"/>
          <p:nvPr/>
        </p:nvSpPr>
        <p:spPr>
          <a:xfrm>
            <a:off x="4940950" y="3519108"/>
            <a:ext cx="2282043" cy="1754326"/>
          </a:xfrm>
          <a:prstGeom prst="rect">
            <a:avLst/>
          </a:prstGeom>
          <a:noFill/>
          <a:ln>
            <a:solidFill>
              <a:schemeClr val="tx1"/>
            </a:solidFill>
          </a:ln>
        </p:spPr>
        <p:txBody>
          <a:bodyPr wrap="square" rtlCol="0">
            <a:spAutoFit/>
          </a:bodyPr>
          <a:lstStyle/>
          <a:p>
            <a:r>
              <a:rPr lang="en-GB" sz="1350" b="1">
                <a:latin typeface="Arial" panose="020B0604020202020204" pitchFamily="34" charset="0"/>
                <a:cs typeface="Arial" panose="020B0604020202020204" pitchFamily="34" charset="0"/>
              </a:rPr>
              <a:t>Step 6.</a:t>
            </a: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DBAC400-8F6E-4349-B3B5-3261DBA353FE}"/>
              </a:ext>
            </a:extLst>
          </p:cNvPr>
          <p:cNvSpPr txBox="1"/>
          <p:nvPr/>
        </p:nvSpPr>
        <p:spPr>
          <a:xfrm>
            <a:off x="117357" y="1678248"/>
            <a:ext cx="2282043" cy="1754326"/>
          </a:xfrm>
          <a:prstGeom prst="rect">
            <a:avLst/>
          </a:prstGeom>
          <a:noFill/>
          <a:ln>
            <a:solidFill>
              <a:schemeClr val="tx1"/>
            </a:solidFill>
          </a:ln>
        </p:spPr>
        <p:txBody>
          <a:bodyPr wrap="square" rtlCol="0">
            <a:spAutoFit/>
          </a:bodyPr>
          <a:lstStyle/>
          <a:p>
            <a:r>
              <a:rPr lang="en-GB" sz="1350" b="1">
                <a:latin typeface="Arial" panose="020B0604020202020204" pitchFamily="34" charset="0"/>
                <a:cs typeface="Arial" panose="020B0604020202020204" pitchFamily="34" charset="0"/>
              </a:rPr>
              <a:t>Step 1.</a:t>
            </a: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a:p>
            <a:endParaRPr lang="en-GB" sz="1350">
              <a:latin typeface="Arial" panose="020B0604020202020204" pitchFamily="34" charset="0"/>
              <a:cs typeface="Arial" panose="020B0604020202020204" pitchFamily="34" charset="0"/>
            </a:endParaRPr>
          </a:p>
        </p:txBody>
      </p:sp>
      <p:sp>
        <p:nvSpPr>
          <p:cNvPr id="23" name="Content Placeholder 12">
            <a:extLst>
              <a:ext uri="{FF2B5EF4-FFF2-40B4-BE49-F238E27FC236}">
                <a16:creationId xmlns:a16="http://schemas.microsoft.com/office/drawing/2014/main" id="{30E89BE5-D115-4433-9E22-ED34D4E68B99}"/>
              </a:ext>
            </a:extLst>
          </p:cNvPr>
          <p:cNvSpPr txBox="1">
            <a:spLocks/>
          </p:cNvSpPr>
          <p:nvPr/>
        </p:nvSpPr>
        <p:spPr>
          <a:xfrm>
            <a:off x="120531" y="221707"/>
            <a:ext cx="3140516" cy="571861"/>
          </a:xfrm>
          <a:prstGeom prst="rect">
            <a:avLst/>
          </a:prstGeom>
          <a:solidFill>
            <a:schemeClr val="accent3"/>
          </a:solidFill>
        </p:spPr>
        <p:txBody>
          <a:bodyPr>
            <a:noAutofit/>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bg1"/>
                </a:solidFill>
                <a:latin typeface="+mj-lt"/>
              </a:rPr>
              <a:t>Starter Activity</a:t>
            </a:r>
          </a:p>
        </p:txBody>
      </p:sp>
      <p:sp>
        <p:nvSpPr>
          <p:cNvPr id="24" name="Content Placeholder 12">
            <a:extLst>
              <a:ext uri="{FF2B5EF4-FFF2-40B4-BE49-F238E27FC236}">
                <a16:creationId xmlns:a16="http://schemas.microsoft.com/office/drawing/2014/main" id="{20393244-48B1-469D-8042-DEC3BDDA2C96}"/>
              </a:ext>
            </a:extLst>
          </p:cNvPr>
          <p:cNvSpPr txBox="1">
            <a:spLocks/>
          </p:cNvSpPr>
          <p:nvPr/>
        </p:nvSpPr>
        <p:spPr>
          <a:xfrm>
            <a:off x="120531" y="794980"/>
            <a:ext cx="1777409" cy="490272"/>
          </a:xfrm>
          <a:prstGeom prst="rect">
            <a:avLst/>
          </a:prstGeom>
          <a:solidFill>
            <a:srgbClr val="009F4D"/>
          </a:solidFill>
        </p:spPr>
        <p:txBody>
          <a:bodyPr vert="horz" lIns="55831" tIns="27916" rIns="55831" bIns="27916" rtlCol="0">
            <a:noAutofit/>
          </a:bodyPr>
          <a:lstStyle>
            <a:lvl1pPr marL="0" marR="0" indent="0" algn="l" defTabSz="893296" rtl="0" eaLnBrk="1" fontAlgn="auto" latinLnBrk="0" hangingPunct="1">
              <a:lnSpc>
                <a:spcPct val="90000"/>
              </a:lnSpc>
              <a:spcBef>
                <a:spcPct val="0"/>
              </a:spcBef>
              <a:spcAft>
                <a:spcPts val="488"/>
              </a:spcAft>
              <a:buClrTx/>
              <a:buSzTx/>
              <a:buFont typeface="Arial" panose="020B0604020202020204" pitchFamily="34" charset="0"/>
              <a:buNone/>
              <a:tabLst/>
              <a:defRPr lang="en-US" sz="3700" b="1" kern="1200" dirty="0" smtClean="0">
                <a:solidFill>
                  <a:srgbClr val="FFFFFF"/>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latin typeface="+mj-lt"/>
              </a:rPr>
              <a:t>Choking</a:t>
            </a:r>
          </a:p>
        </p:txBody>
      </p:sp>
      <p:sp>
        <p:nvSpPr>
          <p:cNvPr id="25" name="Content Placeholder 2">
            <a:extLst>
              <a:ext uri="{FF2B5EF4-FFF2-40B4-BE49-F238E27FC236}">
                <a16:creationId xmlns:a16="http://schemas.microsoft.com/office/drawing/2014/main" id="{DA22C360-BD42-4A96-9F7E-9EF8DAEE075D}"/>
              </a:ext>
            </a:extLst>
          </p:cNvPr>
          <p:cNvSpPr txBox="1">
            <a:spLocks/>
          </p:cNvSpPr>
          <p:nvPr/>
        </p:nvSpPr>
        <p:spPr>
          <a:xfrm>
            <a:off x="115999" y="1390121"/>
            <a:ext cx="5862236" cy="212263"/>
          </a:xfrm>
          <a:prstGeom prst="rect">
            <a:avLst/>
          </a:prstGeom>
          <a:solidFill>
            <a:schemeClr val="accent3"/>
          </a:solidFill>
        </p:spPr>
        <p:txBody>
          <a:bodyPr>
            <a:normAutofit fontScale="85000" lnSpcReduction="20000"/>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1050">
                <a:solidFill>
                  <a:schemeClr val="bg1"/>
                </a:solidFill>
                <a:latin typeface="Arial" panose="020B0604020202020204" pitchFamily="34" charset="0"/>
                <a:cs typeface="Arial" panose="020B0604020202020204" pitchFamily="34" charset="0"/>
              </a:rPr>
              <a:t>Use your current  first aid knowledge to explain what you could do for each of the 6 steps. </a:t>
            </a:r>
          </a:p>
        </p:txBody>
      </p:sp>
      <p:sp>
        <p:nvSpPr>
          <p:cNvPr id="13" name="Rectangle 12">
            <a:extLst>
              <a:ext uri="{FF2B5EF4-FFF2-40B4-BE49-F238E27FC236}">
                <a16:creationId xmlns:a16="http://schemas.microsoft.com/office/drawing/2014/main" id="{C7CB2357-06A6-4A28-9A50-32300BD03492}"/>
              </a:ext>
            </a:extLst>
          </p:cNvPr>
          <p:cNvSpPr/>
          <p:nvPr/>
        </p:nvSpPr>
        <p:spPr>
          <a:xfrm>
            <a:off x="117356" y="1894601"/>
            <a:ext cx="2093805" cy="478464"/>
          </a:xfrm>
          <a:prstGeom prst="rect">
            <a:avLst/>
          </a:prstGeom>
        </p:spPr>
        <p:txBody>
          <a:bodyPr wrap="square">
            <a:spAutoFit/>
          </a:bodyPr>
          <a:lstStyle/>
          <a:p>
            <a:pPr marL="179223" indent="-179223">
              <a:spcAft>
                <a:spcPts val="408"/>
              </a:spcAft>
            </a:pPr>
            <a:r>
              <a:rPr lang="en-GB" sz="1088" b="1">
                <a:solidFill>
                  <a:prstClr val="black"/>
                </a:solidFill>
                <a:latin typeface="Arial" panose="020B0604020202020204" pitchFamily="34" charset="0"/>
                <a:cs typeface="Arial" panose="020B0604020202020204" pitchFamily="34" charset="0"/>
              </a:rPr>
              <a:t>Ask</a:t>
            </a:r>
          </a:p>
          <a:p>
            <a:pPr marL="179223" indent="-179223">
              <a:buSzPct val="100000"/>
              <a:buBlip>
                <a:blip r:embed="rId6"/>
              </a:buBlip>
            </a:pPr>
            <a:r>
              <a:rPr lang="en-GB" sz="1088">
                <a:solidFill>
                  <a:prstClr val="black"/>
                </a:solidFill>
                <a:latin typeface="Arial" panose="020B0604020202020204" pitchFamily="34" charset="0"/>
                <a:cs typeface="Arial" panose="020B0604020202020204" pitchFamily="34" charset="0"/>
              </a:rPr>
              <a:t>‘Are you c_ _ _ _ _ _?’</a:t>
            </a:r>
          </a:p>
        </p:txBody>
      </p:sp>
      <p:sp>
        <p:nvSpPr>
          <p:cNvPr id="15" name="Rectangle 14">
            <a:extLst>
              <a:ext uri="{FF2B5EF4-FFF2-40B4-BE49-F238E27FC236}">
                <a16:creationId xmlns:a16="http://schemas.microsoft.com/office/drawing/2014/main" id="{3958C223-A084-43D9-994B-78D7B8F7CB58}"/>
              </a:ext>
            </a:extLst>
          </p:cNvPr>
          <p:cNvSpPr/>
          <p:nvPr/>
        </p:nvSpPr>
        <p:spPr>
          <a:xfrm>
            <a:off x="2528860" y="1894284"/>
            <a:ext cx="1690957" cy="478464"/>
          </a:xfrm>
          <a:prstGeom prst="rect">
            <a:avLst/>
          </a:prstGeom>
        </p:spPr>
        <p:txBody>
          <a:bodyPr wrap="square">
            <a:spAutoFit/>
          </a:bodyPr>
          <a:lstStyle/>
          <a:p>
            <a:pPr marL="179223" indent="-179223">
              <a:spcAft>
                <a:spcPts val="408"/>
              </a:spcAft>
            </a:pPr>
            <a:r>
              <a:rPr lang="en-GB" sz="1088" b="1">
                <a:solidFill>
                  <a:prstClr val="black"/>
                </a:solidFill>
                <a:latin typeface="Arial" panose="020B0604020202020204" pitchFamily="34" charset="0"/>
                <a:cs typeface="Arial" panose="020B0604020202020204" pitchFamily="34" charset="0"/>
              </a:rPr>
              <a:t>Encourage</a:t>
            </a:r>
          </a:p>
          <a:p>
            <a:pPr marL="179223" indent="-179223">
              <a:buSzPct val="100000"/>
              <a:buBlip>
                <a:blip r:embed="rId6"/>
              </a:buBlip>
            </a:pPr>
            <a:r>
              <a:rPr lang="en-GB" sz="1088">
                <a:solidFill>
                  <a:prstClr val="black"/>
                </a:solidFill>
                <a:latin typeface="Arial" panose="020B0604020202020204" pitchFamily="34" charset="0"/>
                <a:cs typeface="Arial" panose="020B0604020202020204" pitchFamily="34" charset="0"/>
              </a:rPr>
              <a:t>casualty to c_ _ _ _</a:t>
            </a:r>
          </a:p>
        </p:txBody>
      </p:sp>
      <p:sp>
        <p:nvSpPr>
          <p:cNvPr id="16" name="Rectangle 15">
            <a:extLst>
              <a:ext uri="{FF2B5EF4-FFF2-40B4-BE49-F238E27FC236}">
                <a16:creationId xmlns:a16="http://schemas.microsoft.com/office/drawing/2014/main" id="{A44E1B16-31C4-451A-A844-BFCC5F767DA3}"/>
              </a:ext>
            </a:extLst>
          </p:cNvPr>
          <p:cNvSpPr/>
          <p:nvPr/>
        </p:nvSpPr>
        <p:spPr>
          <a:xfrm>
            <a:off x="4938144" y="1894284"/>
            <a:ext cx="1990587" cy="980718"/>
          </a:xfrm>
          <a:prstGeom prst="rect">
            <a:avLst/>
          </a:prstGeom>
        </p:spPr>
        <p:txBody>
          <a:bodyPr wrap="square">
            <a:spAutoFit/>
          </a:bodyPr>
          <a:lstStyle/>
          <a:p>
            <a:pPr marL="179223" indent="-179223">
              <a:spcAft>
                <a:spcPts val="408"/>
              </a:spcAft>
            </a:pPr>
            <a:r>
              <a:rPr lang="en-GB" sz="1088" b="1">
                <a:solidFill>
                  <a:prstClr val="black"/>
                </a:solidFill>
                <a:latin typeface="Arial" panose="020B0604020202020204" pitchFamily="34" charset="0"/>
                <a:cs typeface="Arial" panose="020B0604020202020204" pitchFamily="34" charset="0"/>
              </a:rPr>
              <a:t>Give</a:t>
            </a:r>
          </a:p>
          <a:p>
            <a:pPr marL="179223" indent="-179223">
              <a:buSzPct val="100000"/>
              <a:buBlip>
                <a:blip r:embed="rId6"/>
              </a:buBlip>
            </a:pPr>
            <a:r>
              <a:rPr lang="en-GB" sz="1088">
                <a:solidFill>
                  <a:prstClr val="black"/>
                </a:solidFill>
                <a:latin typeface="Arial" panose="020B0604020202020204" pitchFamily="34" charset="0"/>
                <a:cs typeface="Arial" panose="020B0604020202020204" pitchFamily="34" charset="0"/>
              </a:rPr>
              <a:t>up to 5 b_ _ _ b_ _ _ _ using the h_ _ _of your hand between their </a:t>
            </a:r>
            <a:br>
              <a:rPr lang="en-GB" sz="1088">
                <a:solidFill>
                  <a:prstClr val="black"/>
                </a:solidFill>
                <a:latin typeface="Arial" panose="020B0604020202020204" pitchFamily="34" charset="0"/>
                <a:cs typeface="Arial" panose="020B0604020202020204" pitchFamily="34" charset="0"/>
              </a:rPr>
            </a:br>
            <a:r>
              <a:rPr lang="en-GB" sz="1088">
                <a:solidFill>
                  <a:prstClr val="black"/>
                </a:solidFill>
                <a:latin typeface="Arial" panose="020B0604020202020204" pitchFamily="34" charset="0"/>
                <a:cs typeface="Arial" panose="020B0604020202020204" pitchFamily="34" charset="0"/>
              </a:rPr>
              <a:t>s_ _ _ _ _ _ _ blades</a:t>
            </a:r>
          </a:p>
        </p:txBody>
      </p:sp>
      <p:sp>
        <p:nvSpPr>
          <p:cNvPr id="17" name="Rectangle 16">
            <a:extLst>
              <a:ext uri="{FF2B5EF4-FFF2-40B4-BE49-F238E27FC236}">
                <a16:creationId xmlns:a16="http://schemas.microsoft.com/office/drawing/2014/main" id="{684B4788-4406-47AF-A5FF-9934AF42CA6D}"/>
              </a:ext>
            </a:extLst>
          </p:cNvPr>
          <p:cNvSpPr/>
          <p:nvPr/>
        </p:nvSpPr>
        <p:spPr>
          <a:xfrm>
            <a:off x="115999" y="3734150"/>
            <a:ext cx="1777409" cy="813300"/>
          </a:xfrm>
          <a:prstGeom prst="rect">
            <a:avLst/>
          </a:prstGeom>
        </p:spPr>
        <p:txBody>
          <a:bodyPr wrap="square">
            <a:spAutoFit/>
          </a:bodyPr>
          <a:lstStyle/>
          <a:p>
            <a:pPr marL="179223" indent="-179223">
              <a:spcAft>
                <a:spcPts val="408"/>
              </a:spcAft>
            </a:pPr>
            <a:r>
              <a:rPr lang="en-GB" sz="1088" b="1">
                <a:solidFill>
                  <a:prstClr val="black"/>
                </a:solidFill>
                <a:latin typeface="Arial" panose="020B0604020202020204" pitchFamily="34" charset="0"/>
                <a:cs typeface="Arial" panose="020B0604020202020204" pitchFamily="34" charset="0"/>
              </a:rPr>
              <a:t>Give</a:t>
            </a:r>
          </a:p>
          <a:p>
            <a:pPr marL="179223" indent="-179223">
              <a:buSzPct val="100000"/>
              <a:buBlip>
                <a:blip r:embed="rId6"/>
              </a:buBlip>
            </a:pPr>
            <a:r>
              <a:rPr lang="en-GB" sz="1088">
                <a:solidFill>
                  <a:prstClr val="black"/>
                </a:solidFill>
                <a:latin typeface="Arial" panose="020B0604020202020204" pitchFamily="34" charset="0"/>
                <a:cs typeface="Arial" panose="020B0604020202020204" pitchFamily="34" charset="0"/>
              </a:rPr>
              <a:t>up to 5 ‘tummy’ thrusts (a_ _ _ _ _ _ _ _ thrusts)</a:t>
            </a:r>
          </a:p>
        </p:txBody>
      </p:sp>
      <p:sp>
        <p:nvSpPr>
          <p:cNvPr id="18" name="Rectangle 17">
            <a:extLst>
              <a:ext uri="{FF2B5EF4-FFF2-40B4-BE49-F238E27FC236}">
                <a16:creationId xmlns:a16="http://schemas.microsoft.com/office/drawing/2014/main" id="{12CCC055-CE86-444F-BF11-33012A6640D2}"/>
              </a:ext>
            </a:extLst>
          </p:cNvPr>
          <p:cNvSpPr/>
          <p:nvPr/>
        </p:nvSpPr>
        <p:spPr>
          <a:xfrm>
            <a:off x="2523283" y="3748788"/>
            <a:ext cx="2530316" cy="645882"/>
          </a:xfrm>
          <a:prstGeom prst="rect">
            <a:avLst/>
          </a:prstGeom>
        </p:spPr>
        <p:txBody>
          <a:bodyPr wrap="square">
            <a:spAutoFit/>
          </a:bodyPr>
          <a:lstStyle/>
          <a:p>
            <a:pPr marL="179223" indent="-179223">
              <a:spcAft>
                <a:spcPts val="408"/>
              </a:spcAft>
            </a:pPr>
            <a:r>
              <a:rPr lang="en-GB" sz="1088" b="1" dirty="0">
                <a:solidFill>
                  <a:prstClr val="black"/>
                </a:solidFill>
                <a:latin typeface="Arial" panose="020B0604020202020204" pitchFamily="34" charset="0"/>
                <a:cs typeface="Arial" panose="020B0604020202020204" pitchFamily="34" charset="0"/>
              </a:rPr>
              <a:t>Help</a:t>
            </a:r>
          </a:p>
          <a:p>
            <a:pPr marL="179223" indent="-179223">
              <a:buSzPct val="100000"/>
              <a:buBlip>
                <a:blip r:embed="rId6"/>
              </a:buBlip>
            </a:pPr>
            <a:r>
              <a:rPr lang="en-GB" sz="1088" dirty="0">
                <a:solidFill>
                  <a:prstClr val="black"/>
                </a:solidFill>
                <a:latin typeface="Arial" panose="020B0604020202020204" pitchFamily="34" charset="0"/>
                <a:cs typeface="Arial" panose="020B0604020202020204" pitchFamily="34" charset="0"/>
              </a:rPr>
              <a:t>if still choking call _ _ _/112 for </a:t>
            </a:r>
            <a:br>
              <a:rPr lang="en-GB" sz="1088" dirty="0">
                <a:solidFill>
                  <a:prstClr val="black"/>
                </a:solidFill>
                <a:latin typeface="Arial" panose="020B0604020202020204" pitchFamily="34" charset="0"/>
                <a:cs typeface="Arial" panose="020B0604020202020204" pitchFamily="34" charset="0"/>
              </a:rPr>
            </a:br>
            <a:r>
              <a:rPr lang="en-GB" sz="1088" dirty="0">
                <a:solidFill>
                  <a:prstClr val="black"/>
                </a:solidFill>
                <a:latin typeface="Arial" panose="020B0604020202020204" pitchFamily="34" charset="0"/>
                <a:cs typeface="Arial" panose="020B0604020202020204" pitchFamily="34" charset="0"/>
              </a:rPr>
              <a:t>e_ _ _ _ _ _ _ _ help</a:t>
            </a:r>
          </a:p>
        </p:txBody>
      </p:sp>
      <p:sp>
        <p:nvSpPr>
          <p:cNvPr id="11" name="Rectangle 10">
            <a:extLst>
              <a:ext uri="{FF2B5EF4-FFF2-40B4-BE49-F238E27FC236}">
                <a16:creationId xmlns:a16="http://schemas.microsoft.com/office/drawing/2014/main" id="{07599D2C-4670-465B-8395-7CC803EB14C7}"/>
              </a:ext>
            </a:extLst>
          </p:cNvPr>
          <p:cNvSpPr>
            <a:spLocks noChangeAspect="1"/>
          </p:cNvSpPr>
          <p:nvPr/>
        </p:nvSpPr>
        <p:spPr>
          <a:xfrm>
            <a:off x="4953627" y="3738222"/>
            <a:ext cx="2282043" cy="950325"/>
          </a:xfrm>
          <a:prstGeom prst="rect">
            <a:avLst/>
          </a:prstGeom>
        </p:spPr>
        <p:txBody>
          <a:bodyPr wrap="square" anchor="t">
            <a:spAutoFit/>
          </a:bodyPr>
          <a:lstStyle/>
          <a:p>
            <a:pPr>
              <a:buClr>
                <a:srgbClr val="007A53"/>
              </a:buClr>
            </a:pPr>
            <a:r>
              <a:rPr lang="en-GB" sz="1088" b="1" dirty="0">
                <a:solidFill>
                  <a:prstClr val="black"/>
                </a:solidFill>
                <a:latin typeface="Arial" panose="020B0604020202020204" pitchFamily="34" charset="0"/>
                <a:cs typeface="Arial" panose="020B0604020202020204" pitchFamily="34" charset="0"/>
              </a:rPr>
              <a:t>Repeat the cycle if necessary </a:t>
            </a:r>
          </a:p>
          <a:p>
            <a:endParaRPr lang="en-GB" sz="136" dirty="0">
              <a:solidFill>
                <a:prstClr val="black"/>
              </a:solidFill>
              <a:latin typeface="Arial" panose="020B0604020202020204" pitchFamily="34" charset="0"/>
              <a:cs typeface="Arial" panose="020B0604020202020204" pitchFamily="34" charset="0"/>
            </a:endParaRPr>
          </a:p>
          <a:p>
            <a:pPr marL="179223" indent="-179223">
              <a:buSzPct val="100000"/>
              <a:buBlip>
                <a:blip r:embed="rId6"/>
              </a:buBlip>
            </a:pPr>
            <a:r>
              <a:rPr lang="en-GB" sz="1088" b="1" dirty="0">
                <a:solidFill>
                  <a:srgbClr val="FF0000"/>
                </a:solidFill>
                <a:latin typeface="Arial" panose="020B0604020202020204" pitchFamily="34" charset="0"/>
                <a:cs typeface="Arial" panose="020B0604020202020204" pitchFamily="34" charset="0"/>
              </a:rPr>
              <a:t>Remember</a:t>
            </a:r>
            <a:r>
              <a:rPr lang="en-GB" sz="1088" dirty="0">
                <a:solidFill>
                  <a:prstClr val="black"/>
                </a:solidFill>
                <a:latin typeface="Arial" panose="020B0604020202020204" pitchFamily="34" charset="0"/>
                <a:cs typeface="Arial" panose="020B0604020202020204" pitchFamily="34" charset="0"/>
              </a:rPr>
              <a:t>: Your casualty could become </a:t>
            </a:r>
            <a:br>
              <a:rPr lang="en-GB" sz="1088" dirty="0">
                <a:solidFill>
                  <a:prstClr val="black"/>
                </a:solidFill>
                <a:latin typeface="Arial" panose="020B0604020202020204" pitchFamily="34" charset="0"/>
                <a:cs typeface="Arial" panose="020B0604020202020204" pitchFamily="34" charset="0"/>
              </a:rPr>
            </a:br>
            <a:r>
              <a:rPr lang="en-GB" sz="1088" dirty="0">
                <a:solidFill>
                  <a:prstClr val="black"/>
                </a:solidFill>
                <a:latin typeface="Arial" panose="020B0604020202020204" pitchFamily="34" charset="0"/>
                <a:cs typeface="Arial" panose="020B0604020202020204" pitchFamily="34" charset="0"/>
              </a:rPr>
              <a:t>u_ _ _ _ _ _ _ _ _ _e. Be prepared to perform _ _ _.</a:t>
            </a:r>
          </a:p>
        </p:txBody>
      </p:sp>
    </p:spTree>
    <p:extLst>
      <p:ext uri="{BB962C8B-B14F-4D97-AF65-F5344CB8AC3E}">
        <p14:creationId xmlns:p14="http://schemas.microsoft.com/office/powerpoint/2010/main" val="2238300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9FA6A-EB84-4A9A-8860-A33EF12D7194}"/>
              </a:ext>
            </a:extLst>
          </p:cNvPr>
          <p:cNvSpPr>
            <a:spLocks noGrp="1"/>
          </p:cNvSpPr>
          <p:nvPr>
            <p:ph idx="16"/>
          </p:nvPr>
        </p:nvSpPr>
        <p:spPr>
          <a:xfrm>
            <a:off x="491630" y="478795"/>
            <a:ext cx="4828516" cy="551146"/>
          </a:xfrm>
        </p:spPr>
        <p:txBody>
          <a:bodyPr/>
          <a:lstStyle/>
          <a:p>
            <a:r>
              <a:rPr lang="en-GB"/>
              <a:t>Airway emergencies </a:t>
            </a:r>
          </a:p>
        </p:txBody>
      </p:sp>
      <p:sp>
        <p:nvSpPr>
          <p:cNvPr id="4" name="Text Placeholder 3">
            <a:extLst>
              <a:ext uri="{FF2B5EF4-FFF2-40B4-BE49-F238E27FC236}">
                <a16:creationId xmlns:a16="http://schemas.microsoft.com/office/drawing/2014/main" id="{7B3FD6B6-5292-47D3-90B5-72B03994D915}"/>
              </a:ext>
            </a:extLst>
          </p:cNvPr>
          <p:cNvSpPr>
            <a:spLocks noGrp="1"/>
          </p:cNvSpPr>
          <p:nvPr>
            <p:ph type="body" sz="quarter" idx="10"/>
          </p:nvPr>
        </p:nvSpPr>
        <p:spPr/>
        <p:txBody>
          <a:bodyPr/>
          <a:lstStyle/>
          <a:p>
            <a:endParaRPr lang="en-GB"/>
          </a:p>
        </p:txBody>
      </p:sp>
      <p:pic>
        <p:nvPicPr>
          <p:cNvPr id="2" name="Graphic 1">
            <a:extLst>
              <a:ext uri="{FF2B5EF4-FFF2-40B4-BE49-F238E27FC236}">
                <a16:creationId xmlns:a16="http://schemas.microsoft.com/office/drawing/2014/main" id="{C58E0FFA-C575-49A4-8D24-14A0094394E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36039">
            <a:off x="279806" y="1522727"/>
            <a:ext cx="3622788" cy="3469240"/>
          </a:xfrm>
          <a:prstGeom prst="teardrop">
            <a:avLst>
              <a:gd name="adj" fmla="val 110733"/>
            </a:avLst>
          </a:prstGeom>
        </p:spPr>
      </p:pic>
      <p:grpSp>
        <p:nvGrpSpPr>
          <p:cNvPr id="9" name="Group 8">
            <a:extLst>
              <a:ext uri="{FF2B5EF4-FFF2-40B4-BE49-F238E27FC236}">
                <a16:creationId xmlns:a16="http://schemas.microsoft.com/office/drawing/2014/main" id="{192722E5-E37A-412C-86B2-847E17625344}"/>
              </a:ext>
              <a:ext uri="{C183D7F6-B498-43B3-948B-1728B52AA6E4}">
                <adec:decorative xmlns:adec="http://schemas.microsoft.com/office/drawing/2017/decorative" val="1"/>
              </a:ext>
            </a:extLst>
          </p:cNvPr>
          <p:cNvGrpSpPr/>
          <p:nvPr/>
        </p:nvGrpSpPr>
        <p:grpSpPr>
          <a:xfrm>
            <a:off x="3566530" y="1286328"/>
            <a:ext cx="4491789" cy="1176135"/>
            <a:chOff x="4552076" y="2173006"/>
            <a:chExt cx="3174778" cy="3309735"/>
          </a:xfrm>
        </p:grpSpPr>
        <p:sp>
          <p:nvSpPr>
            <p:cNvPr id="10" name="Rectangle 9">
              <a:extLst>
                <a:ext uri="{FF2B5EF4-FFF2-40B4-BE49-F238E27FC236}">
                  <a16:creationId xmlns:a16="http://schemas.microsoft.com/office/drawing/2014/main" id="{7BF352FF-ECB5-4301-B069-B5A9DF61430C}"/>
                </a:ext>
              </a:extLst>
            </p:cNvPr>
            <p:cNvSpPr/>
            <p:nvPr/>
          </p:nvSpPr>
          <p:spPr>
            <a:xfrm>
              <a:off x="4552076" y="2173006"/>
              <a:ext cx="3174778" cy="33097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E449BEC-2E4A-4C26-A220-490FC176653C}"/>
                </a:ext>
              </a:extLst>
            </p:cNvPr>
            <p:cNvSpPr txBox="1"/>
            <p:nvPr/>
          </p:nvSpPr>
          <p:spPr>
            <a:xfrm>
              <a:off x="4552076" y="2173006"/>
              <a:ext cx="3078524" cy="1723549"/>
            </a:xfrm>
            <a:prstGeom prst="rect">
              <a:avLst/>
            </a:prstGeom>
            <a:noFill/>
          </p:spPr>
          <p:txBody>
            <a:bodyPr wrap="square" rtlCol="0">
              <a:spAutoFit/>
            </a:bodyPr>
            <a:lstStyle/>
            <a:p>
              <a:r>
                <a:rPr lang="en-GB" sz="1700"/>
                <a:t>The airway could be blocked due to a </a:t>
              </a:r>
              <a:r>
                <a:rPr lang="en-GB" sz="1700" b="1"/>
                <a:t>restriction</a:t>
              </a:r>
              <a:r>
                <a:rPr lang="en-GB" sz="1700"/>
                <a:t>. This could be caused by tissues of the </a:t>
              </a:r>
              <a:r>
                <a:rPr lang="en-GB" sz="1700" b="1"/>
                <a:t>airway narrowing</a:t>
              </a:r>
              <a:r>
                <a:rPr lang="en-GB" sz="1700"/>
                <a:t> due to swelling brought on by allergies, burns etc.</a:t>
              </a:r>
              <a:endParaRPr lang="en-US" sz="1700"/>
            </a:p>
          </p:txBody>
        </p:sp>
      </p:grpSp>
      <p:grpSp>
        <p:nvGrpSpPr>
          <p:cNvPr id="13" name="Group 12">
            <a:extLst>
              <a:ext uri="{FF2B5EF4-FFF2-40B4-BE49-F238E27FC236}">
                <a16:creationId xmlns:a16="http://schemas.microsoft.com/office/drawing/2014/main" id="{7B4D5AC9-788B-41EF-9B53-9592D38D2AC0}"/>
              </a:ext>
              <a:ext uri="{C183D7F6-B498-43B3-948B-1728B52AA6E4}">
                <adec:decorative xmlns:adec="http://schemas.microsoft.com/office/drawing/2017/decorative" val="1"/>
              </a:ext>
            </a:extLst>
          </p:cNvPr>
          <p:cNvGrpSpPr/>
          <p:nvPr/>
        </p:nvGrpSpPr>
        <p:grpSpPr>
          <a:xfrm>
            <a:off x="4335277" y="2857500"/>
            <a:ext cx="4491789" cy="1176135"/>
            <a:chOff x="4552076" y="2173006"/>
            <a:chExt cx="3174778" cy="3309735"/>
          </a:xfrm>
        </p:grpSpPr>
        <p:sp>
          <p:nvSpPr>
            <p:cNvPr id="15" name="Rectangle 14">
              <a:extLst>
                <a:ext uri="{FF2B5EF4-FFF2-40B4-BE49-F238E27FC236}">
                  <a16:creationId xmlns:a16="http://schemas.microsoft.com/office/drawing/2014/main" id="{6DDB1C1F-4882-4FBC-8252-3121EE0EAAE1}"/>
                </a:ext>
              </a:extLst>
            </p:cNvPr>
            <p:cNvSpPr/>
            <p:nvPr/>
          </p:nvSpPr>
          <p:spPr>
            <a:xfrm>
              <a:off x="4552076" y="2173006"/>
              <a:ext cx="3174778" cy="33097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056A4C2-AFB9-4475-8321-325302A249A6}"/>
                </a:ext>
              </a:extLst>
            </p:cNvPr>
            <p:cNvSpPr txBox="1"/>
            <p:nvPr/>
          </p:nvSpPr>
          <p:spPr>
            <a:xfrm>
              <a:off x="4552076" y="2173006"/>
              <a:ext cx="3078524" cy="3204595"/>
            </a:xfrm>
            <a:prstGeom prst="rect">
              <a:avLst/>
            </a:prstGeom>
            <a:noFill/>
          </p:spPr>
          <p:txBody>
            <a:bodyPr wrap="square" rtlCol="0">
              <a:spAutoFit/>
            </a:bodyPr>
            <a:lstStyle/>
            <a:p>
              <a:r>
                <a:rPr lang="en-GB" sz="1700"/>
                <a:t>The airway could be blocked due to an </a:t>
              </a:r>
              <a:r>
                <a:rPr lang="en-GB" sz="1700" b="1"/>
                <a:t>object</a:t>
              </a:r>
              <a:r>
                <a:rPr lang="en-GB" sz="1700"/>
                <a:t> – this is known as an </a:t>
              </a:r>
              <a:r>
                <a:rPr lang="en-GB" sz="1700" b="1"/>
                <a:t>obstruction</a:t>
              </a:r>
              <a:r>
                <a:rPr lang="en-GB" sz="1700"/>
                <a:t>. This could be food, foreign body or the tongue if the casualty is unresponsive.</a:t>
              </a:r>
              <a:endParaRPr lang="en-US" sz="1700"/>
            </a:p>
          </p:txBody>
        </p:sp>
      </p:grpSp>
    </p:spTree>
    <p:extLst>
      <p:ext uri="{BB962C8B-B14F-4D97-AF65-F5344CB8AC3E}">
        <p14:creationId xmlns:p14="http://schemas.microsoft.com/office/powerpoint/2010/main" val="2024479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idx="4294967295"/>
          </p:nvPr>
        </p:nvSpPr>
        <p:spPr>
          <a:xfrm>
            <a:off x="561473" y="413001"/>
            <a:ext cx="2017934" cy="610107"/>
          </a:xfrm>
          <a:prstGeom prst="rect">
            <a:avLst/>
          </a:prstGeom>
          <a:solidFill>
            <a:srgbClr val="009F4D"/>
          </a:solidFill>
        </p:spPr>
        <p:txBody>
          <a:bodyPr wrap="none" lIns="58615" tIns="38100" rIns="58615" bIns="58615">
            <a:spAutoFit/>
          </a:bodyPr>
          <a:lstStyle/>
          <a:p>
            <a:r>
              <a:rPr lang="en-US" sz="3700">
                <a:solidFill>
                  <a:srgbClr val="FFFFFF"/>
                </a:solidFill>
              </a:rPr>
              <a:t>Choking</a:t>
            </a:r>
          </a:p>
        </p:txBody>
      </p:sp>
      <p:sp>
        <p:nvSpPr>
          <p:cNvPr id="3" name="Text Placeholder 2"/>
          <p:cNvSpPr>
            <a:spLocks noGrp="1"/>
          </p:cNvSpPr>
          <p:nvPr>
            <p:ph type="body" sz="quarter" idx="10"/>
          </p:nvPr>
        </p:nvSpPr>
        <p:spPr/>
        <p:txBody>
          <a:bodyPr/>
          <a:lstStyle/>
          <a:p>
            <a:endParaRPr lang="en-US"/>
          </a:p>
        </p:txBody>
      </p:sp>
      <p:grpSp>
        <p:nvGrpSpPr>
          <p:cNvPr id="28" name="Group 27">
            <a:extLst>
              <a:ext uri="{FF2B5EF4-FFF2-40B4-BE49-F238E27FC236}">
                <a16:creationId xmlns:a16="http://schemas.microsoft.com/office/drawing/2014/main" id="{2E2E3011-5BB2-45BC-AB1C-BB3A1136195C}"/>
              </a:ext>
              <a:ext uri="{C183D7F6-B498-43B3-948B-1728B52AA6E4}">
                <adec:decorative xmlns:adec="http://schemas.microsoft.com/office/drawing/2017/decorative" val="1"/>
              </a:ext>
            </a:extLst>
          </p:cNvPr>
          <p:cNvGrpSpPr/>
          <p:nvPr/>
        </p:nvGrpSpPr>
        <p:grpSpPr>
          <a:xfrm>
            <a:off x="561473" y="1151028"/>
            <a:ext cx="2397881" cy="1600438"/>
            <a:chOff x="1165515" y="1187116"/>
            <a:chExt cx="2397881" cy="1737809"/>
          </a:xfrm>
        </p:grpSpPr>
        <p:sp>
          <p:nvSpPr>
            <p:cNvPr id="29" name="Rectangle 28">
              <a:extLst>
                <a:ext uri="{FF2B5EF4-FFF2-40B4-BE49-F238E27FC236}">
                  <a16:creationId xmlns:a16="http://schemas.microsoft.com/office/drawing/2014/main" id="{609B6D03-2D5F-4422-AFC1-C9337AE9D5A0}"/>
                </a:ext>
              </a:extLst>
            </p:cNvPr>
            <p:cNvSpPr/>
            <p:nvPr/>
          </p:nvSpPr>
          <p:spPr>
            <a:xfrm>
              <a:off x="1165516" y="1187116"/>
              <a:ext cx="2397880" cy="1737809"/>
            </a:xfrm>
            <a:prstGeom prst="rect">
              <a:avLst/>
            </a:prstGeom>
          </p:spPr>
          <p:txBody>
            <a:bodyPr wrap="square">
              <a:spAutoFit/>
            </a:bodyPr>
            <a:lstStyle/>
            <a:p>
              <a:pPr algn="ctr">
                <a:spcAft>
                  <a:spcPts val="488"/>
                </a:spcAft>
                <a:buClr>
                  <a:schemeClr val="tx2"/>
                </a:buClr>
                <a:buSzPct val="100000"/>
              </a:pPr>
              <a:r>
                <a:rPr lang="en-GB" sz="2000">
                  <a:solidFill>
                    <a:srgbClr val="190F2F"/>
                  </a:solidFill>
                  <a:cs typeface="Times"/>
                </a:rPr>
                <a:t>Choking happens when something gets stuck in the airway</a:t>
              </a:r>
              <a:br>
                <a:rPr lang="en-GB" sz="1800">
                  <a:solidFill>
                    <a:srgbClr val="190F2F"/>
                  </a:solidFill>
                  <a:cs typeface="Times"/>
                </a:rPr>
              </a:br>
              <a:endParaRPr lang="en-GB" sz="1800">
                <a:solidFill>
                  <a:srgbClr val="190F2F"/>
                </a:solidFill>
                <a:cs typeface="Times"/>
              </a:endParaRPr>
            </a:p>
          </p:txBody>
        </p:sp>
        <p:sp>
          <p:nvSpPr>
            <p:cNvPr id="30" name="Rectangle 29">
              <a:extLst>
                <a:ext uri="{FF2B5EF4-FFF2-40B4-BE49-F238E27FC236}">
                  <a16:creationId xmlns:a16="http://schemas.microsoft.com/office/drawing/2014/main" id="{D375B6A8-E7E5-4DF7-AB03-2025DB7ECE52}"/>
                </a:ext>
              </a:extLst>
            </p:cNvPr>
            <p:cNvSpPr/>
            <p:nvPr/>
          </p:nvSpPr>
          <p:spPr>
            <a:xfrm>
              <a:off x="1165515" y="1187117"/>
              <a:ext cx="2397880" cy="14354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3B45D386-CDAF-4612-AA05-6FD076625596}"/>
              </a:ext>
              <a:ext uri="{C183D7F6-B498-43B3-948B-1728B52AA6E4}">
                <adec:decorative xmlns:adec="http://schemas.microsoft.com/office/drawing/2017/decorative" val="1"/>
              </a:ext>
            </a:extLst>
          </p:cNvPr>
          <p:cNvGrpSpPr/>
          <p:nvPr/>
        </p:nvGrpSpPr>
        <p:grpSpPr>
          <a:xfrm>
            <a:off x="561473" y="2562774"/>
            <a:ext cx="2397881" cy="1600438"/>
            <a:chOff x="1165515" y="1187116"/>
            <a:chExt cx="2397881" cy="1737809"/>
          </a:xfrm>
        </p:grpSpPr>
        <p:sp>
          <p:nvSpPr>
            <p:cNvPr id="32" name="Rectangle 31">
              <a:extLst>
                <a:ext uri="{FF2B5EF4-FFF2-40B4-BE49-F238E27FC236}">
                  <a16:creationId xmlns:a16="http://schemas.microsoft.com/office/drawing/2014/main" id="{D8F7172A-B4A0-4458-8E9F-697847995A95}"/>
                </a:ext>
              </a:extLst>
            </p:cNvPr>
            <p:cNvSpPr/>
            <p:nvPr/>
          </p:nvSpPr>
          <p:spPr>
            <a:xfrm>
              <a:off x="1165516" y="1187116"/>
              <a:ext cx="2397880" cy="1737809"/>
            </a:xfrm>
            <a:prstGeom prst="rect">
              <a:avLst/>
            </a:prstGeom>
          </p:spPr>
          <p:txBody>
            <a:bodyPr wrap="square">
              <a:spAutoFit/>
            </a:bodyPr>
            <a:lstStyle/>
            <a:p>
              <a:pPr algn="ctr">
                <a:spcAft>
                  <a:spcPts val="488"/>
                </a:spcAft>
                <a:buClr>
                  <a:schemeClr val="tx2"/>
                </a:buClr>
                <a:buSzPct val="100000"/>
              </a:pPr>
              <a:r>
                <a:rPr lang="en-GB" sz="2000">
                  <a:solidFill>
                    <a:srgbClr val="190F2F"/>
                  </a:solidFill>
                  <a:cs typeface="Times"/>
                </a:rPr>
                <a:t>Which of these do you think a child is most likely to choke on?</a:t>
              </a:r>
              <a:br>
                <a:rPr lang="en-GB" sz="1800">
                  <a:solidFill>
                    <a:srgbClr val="190F2F"/>
                  </a:solidFill>
                  <a:cs typeface="Times"/>
                </a:rPr>
              </a:br>
              <a:endParaRPr lang="en-GB" sz="1800">
                <a:solidFill>
                  <a:srgbClr val="190F2F"/>
                </a:solidFill>
                <a:cs typeface="Times"/>
              </a:endParaRPr>
            </a:p>
          </p:txBody>
        </p:sp>
        <p:sp>
          <p:nvSpPr>
            <p:cNvPr id="33" name="Rectangle 32">
              <a:extLst>
                <a:ext uri="{FF2B5EF4-FFF2-40B4-BE49-F238E27FC236}">
                  <a16:creationId xmlns:a16="http://schemas.microsoft.com/office/drawing/2014/main" id="{6E27EA72-C88A-4B24-807B-E1A483C8518B}"/>
                </a:ext>
              </a:extLst>
            </p:cNvPr>
            <p:cNvSpPr/>
            <p:nvPr/>
          </p:nvSpPr>
          <p:spPr>
            <a:xfrm>
              <a:off x="1165515" y="1187117"/>
              <a:ext cx="2397880" cy="14354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92B65281-6D17-43FC-B9DA-62FDB94321EF}"/>
              </a:ext>
              <a:ext uri="{C183D7F6-B498-43B3-948B-1728B52AA6E4}">
                <adec:decorative xmlns:adec="http://schemas.microsoft.com/office/drawing/2017/decorative" val="1"/>
              </a:ext>
            </a:extLst>
          </p:cNvPr>
          <p:cNvGrpSpPr/>
          <p:nvPr/>
        </p:nvGrpSpPr>
        <p:grpSpPr>
          <a:xfrm>
            <a:off x="561473" y="3974520"/>
            <a:ext cx="2397881" cy="1600438"/>
            <a:chOff x="1165515" y="1187116"/>
            <a:chExt cx="2397881" cy="1737809"/>
          </a:xfrm>
        </p:grpSpPr>
        <p:sp>
          <p:nvSpPr>
            <p:cNvPr id="35" name="Rectangle 34">
              <a:extLst>
                <a:ext uri="{FF2B5EF4-FFF2-40B4-BE49-F238E27FC236}">
                  <a16:creationId xmlns:a16="http://schemas.microsoft.com/office/drawing/2014/main" id="{5CEE33C3-5507-4FC8-97B4-39C7D8CBE168}"/>
                </a:ext>
              </a:extLst>
            </p:cNvPr>
            <p:cNvSpPr/>
            <p:nvPr/>
          </p:nvSpPr>
          <p:spPr>
            <a:xfrm>
              <a:off x="1165516" y="1187116"/>
              <a:ext cx="2397880" cy="1737809"/>
            </a:xfrm>
            <a:prstGeom prst="rect">
              <a:avLst/>
            </a:prstGeom>
          </p:spPr>
          <p:txBody>
            <a:bodyPr wrap="square">
              <a:spAutoFit/>
            </a:bodyPr>
            <a:lstStyle/>
            <a:p>
              <a:pPr algn="ctr">
                <a:spcAft>
                  <a:spcPts val="488"/>
                </a:spcAft>
                <a:buClr>
                  <a:schemeClr val="tx2"/>
                </a:buClr>
                <a:buSzPct val="100000"/>
              </a:pPr>
              <a:r>
                <a:rPr lang="en-GB" sz="2000">
                  <a:solidFill>
                    <a:srgbClr val="190F2F"/>
                  </a:solidFill>
                  <a:cs typeface="Times"/>
                </a:rPr>
                <a:t>How could you try and prevent choking from each of these items?</a:t>
              </a:r>
              <a:br>
                <a:rPr lang="en-GB" sz="1800">
                  <a:solidFill>
                    <a:srgbClr val="190F2F"/>
                  </a:solidFill>
                  <a:cs typeface="Times"/>
                </a:rPr>
              </a:br>
              <a:endParaRPr lang="en-GB" sz="1800">
                <a:solidFill>
                  <a:srgbClr val="190F2F"/>
                </a:solidFill>
                <a:cs typeface="Times"/>
              </a:endParaRPr>
            </a:p>
          </p:txBody>
        </p:sp>
        <p:sp>
          <p:nvSpPr>
            <p:cNvPr id="36" name="Rectangle 35">
              <a:extLst>
                <a:ext uri="{FF2B5EF4-FFF2-40B4-BE49-F238E27FC236}">
                  <a16:creationId xmlns:a16="http://schemas.microsoft.com/office/drawing/2014/main" id="{87A2E576-E5AC-4A5B-AB33-A5B45F481917}"/>
                </a:ext>
              </a:extLst>
            </p:cNvPr>
            <p:cNvSpPr/>
            <p:nvPr/>
          </p:nvSpPr>
          <p:spPr>
            <a:xfrm>
              <a:off x="1165515" y="1187117"/>
              <a:ext cx="2397880" cy="14354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descr="Peanuts">
            <a:extLst>
              <a:ext uri="{FF2B5EF4-FFF2-40B4-BE49-F238E27FC236}">
                <a16:creationId xmlns:a16="http://schemas.microsoft.com/office/drawing/2014/main" id="{268D6B59-D7A2-41A7-B65F-B3B2D1CC6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395" y="1162539"/>
            <a:ext cx="2382253" cy="1161348"/>
          </a:xfrm>
          <a:prstGeom prst="rect">
            <a:avLst/>
          </a:prstGeom>
        </p:spPr>
      </p:pic>
      <p:pic>
        <p:nvPicPr>
          <p:cNvPr id="23" name="Picture 22" descr="Hot dog">
            <a:extLst>
              <a:ext uri="{FF2B5EF4-FFF2-40B4-BE49-F238E27FC236}">
                <a16:creationId xmlns:a16="http://schemas.microsoft.com/office/drawing/2014/main" id="{4E518194-36F8-4FF9-A97D-38B6DD36B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415" y="967456"/>
            <a:ext cx="2136572" cy="1424381"/>
          </a:xfrm>
          <a:prstGeom prst="rect">
            <a:avLst/>
          </a:prstGeom>
        </p:spPr>
      </p:pic>
      <p:pic>
        <p:nvPicPr>
          <p:cNvPr id="1026" name="Picture 2" descr="Carrots">
            <a:extLst>
              <a:ext uri="{FF2B5EF4-FFF2-40B4-BE49-F238E27FC236}">
                <a16:creationId xmlns:a16="http://schemas.microsoft.com/office/drawing/2014/main" id="{EF8BFAE1-F12C-40C5-846A-062D9C4975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87" t="13007" r="8517" b="7323"/>
          <a:stretch/>
        </p:blipFill>
        <p:spPr bwMode="auto">
          <a:xfrm>
            <a:off x="3337091" y="2586259"/>
            <a:ext cx="1935180" cy="12749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es">
            <a:extLst>
              <a:ext uri="{FF2B5EF4-FFF2-40B4-BE49-F238E27FC236}">
                <a16:creationId xmlns:a16="http://schemas.microsoft.com/office/drawing/2014/main" id="{BBC80DC2-B08C-48F0-95F8-A3944D83F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5003" y="2753638"/>
            <a:ext cx="2090822" cy="1393881"/>
          </a:xfrm>
          <a:prstGeom prst="rect">
            <a:avLst/>
          </a:prstGeom>
        </p:spPr>
      </p:pic>
      <p:pic>
        <p:nvPicPr>
          <p:cNvPr id="21" name="Picture 20" descr="Coins">
            <a:extLst>
              <a:ext uri="{FF2B5EF4-FFF2-40B4-BE49-F238E27FC236}">
                <a16:creationId xmlns:a16="http://schemas.microsoft.com/office/drawing/2014/main" id="{1EB2AF53-A827-4662-8A8E-4EF3E0FE31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8558" y="2562774"/>
            <a:ext cx="1264653" cy="1896979"/>
          </a:xfrm>
          <a:prstGeom prst="rect">
            <a:avLst/>
          </a:prstGeom>
        </p:spPr>
      </p:pic>
      <p:pic>
        <p:nvPicPr>
          <p:cNvPr id="25" name="Picture 24" descr="Apples">
            <a:extLst>
              <a:ext uri="{FF2B5EF4-FFF2-40B4-BE49-F238E27FC236}">
                <a16:creationId xmlns:a16="http://schemas.microsoft.com/office/drawing/2014/main" id="{12FC0549-80F6-4BD7-B6D9-2DB74E12BA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3439" y="4062549"/>
            <a:ext cx="2128588" cy="1424380"/>
          </a:xfrm>
          <a:prstGeom prst="rect">
            <a:avLst/>
          </a:prstGeom>
        </p:spPr>
      </p:pic>
    </p:spTree>
    <p:extLst>
      <p:ext uri="{BB962C8B-B14F-4D97-AF65-F5344CB8AC3E}">
        <p14:creationId xmlns:p14="http://schemas.microsoft.com/office/powerpoint/2010/main" val="558983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idx="4294967295"/>
          </p:nvPr>
        </p:nvSpPr>
        <p:spPr>
          <a:xfrm>
            <a:off x="561473" y="413001"/>
            <a:ext cx="5241076" cy="610107"/>
          </a:xfrm>
          <a:prstGeom prst="rect">
            <a:avLst/>
          </a:prstGeom>
          <a:solidFill>
            <a:srgbClr val="009F4D"/>
          </a:solidFill>
        </p:spPr>
        <p:txBody>
          <a:bodyPr wrap="square" lIns="58615" tIns="38100" rIns="58615" bIns="58615">
            <a:spAutoFit/>
          </a:bodyPr>
          <a:lstStyle/>
          <a:p>
            <a:r>
              <a:rPr lang="en-US" sz="3700">
                <a:solidFill>
                  <a:srgbClr val="FFFFFF"/>
                </a:solidFill>
              </a:rPr>
              <a:t>Children choking   A38</a:t>
            </a:r>
          </a:p>
        </p:txBody>
      </p:sp>
      <p:sp>
        <p:nvSpPr>
          <p:cNvPr id="3" name="Text Placeholder 2"/>
          <p:cNvSpPr>
            <a:spLocks noGrp="1"/>
          </p:cNvSpPr>
          <p:nvPr>
            <p:ph type="body" sz="quarter" idx="10"/>
          </p:nvPr>
        </p:nvSpPr>
        <p:spPr/>
        <p:txBody>
          <a:bodyPr/>
          <a:lstStyle/>
          <a:p>
            <a:endParaRPr lang="en-US"/>
          </a:p>
        </p:txBody>
      </p:sp>
      <p:pic>
        <p:nvPicPr>
          <p:cNvPr id="4" name="Picture 3" descr="Baby eating whole grapes">
            <a:extLst>
              <a:ext uri="{FF2B5EF4-FFF2-40B4-BE49-F238E27FC236}">
                <a16:creationId xmlns:a16="http://schemas.microsoft.com/office/drawing/2014/main" id="{DF87CB5E-9572-45C7-806B-CEA09FDC3047}"/>
              </a:ext>
            </a:extLst>
          </p:cNvPr>
          <p:cNvPicPr>
            <a:picLocks noChangeAspect="1"/>
          </p:cNvPicPr>
          <p:nvPr/>
        </p:nvPicPr>
        <p:blipFill rotWithShape="1">
          <a:blip r:embed="rId3">
            <a:extLst>
              <a:ext uri="{28A0092B-C50C-407E-A947-70E740481C1C}">
                <a14:useLocalDpi xmlns:a14="http://schemas.microsoft.com/office/drawing/2010/main" val="0"/>
              </a:ext>
            </a:extLst>
          </a:blip>
          <a:srcRect l="4124" r="10579"/>
          <a:stretch/>
        </p:blipFill>
        <p:spPr>
          <a:xfrm>
            <a:off x="449698" y="1291389"/>
            <a:ext cx="2654969" cy="2113547"/>
          </a:xfrm>
          <a:prstGeom prst="rect">
            <a:avLst/>
          </a:prstGeom>
        </p:spPr>
      </p:pic>
      <p:pic>
        <p:nvPicPr>
          <p:cNvPr id="6" name="Picture 5" descr="Lego pieces">
            <a:extLst>
              <a:ext uri="{FF2B5EF4-FFF2-40B4-BE49-F238E27FC236}">
                <a16:creationId xmlns:a16="http://schemas.microsoft.com/office/drawing/2014/main" id="{7F231AB3-B18C-413B-B0A6-A9A8B1513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911" y="1291389"/>
            <a:ext cx="2660251" cy="2113547"/>
          </a:xfrm>
          <a:prstGeom prst="rect">
            <a:avLst/>
          </a:prstGeom>
        </p:spPr>
      </p:pic>
      <p:pic>
        <p:nvPicPr>
          <p:cNvPr id="8" name="Picture 7" descr="Baby chewing toy">
            <a:extLst>
              <a:ext uri="{FF2B5EF4-FFF2-40B4-BE49-F238E27FC236}">
                <a16:creationId xmlns:a16="http://schemas.microsoft.com/office/drawing/2014/main" id="{F962F301-66EA-4049-8C16-E117725FB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582" y="1283874"/>
            <a:ext cx="2654969" cy="2121062"/>
          </a:xfrm>
          <a:prstGeom prst="rect">
            <a:avLst/>
          </a:prstGeom>
        </p:spPr>
      </p:pic>
      <p:grpSp>
        <p:nvGrpSpPr>
          <p:cNvPr id="15" name="Group 14">
            <a:extLst>
              <a:ext uri="{FF2B5EF4-FFF2-40B4-BE49-F238E27FC236}">
                <a16:creationId xmlns:a16="http://schemas.microsoft.com/office/drawing/2014/main" id="{8A1D20D9-B4EA-46E4-A287-B7ABFE60333D}"/>
              </a:ext>
              <a:ext uri="{C183D7F6-B498-43B3-948B-1728B52AA6E4}">
                <adec:decorative xmlns:adec="http://schemas.microsoft.com/office/drawing/2017/decorative" val="1"/>
              </a:ext>
            </a:extLst>
          </p:cNvPr>
          <p:cNvGrpSpPr/>
          <p:nvPr/>
        </p:nvGrpSpPr>
        <p:grpSpPr>
          <a:xfrm>
            <a:off x="491629" y="3553326"/>
            <a:ext cx="6408633" cy="1960783"/>
            <a:chOff x="601578" y="1187116"/>
            <a:chExt cx="3547523" cy="4128241"/>
          </a:xfrm>
        </p:grpSpPr>
        <p:sp>
          <p:nvSpPr>
            <p:cNvPr id="16" name="Rectangle 15">
              <a:extLst>
                <a:ext uri="{FF2B5EF4-FFF2-40B4-BE49-F238E27FC236}">
                  <a16:creationId xmlns:a16="http://schemas.microsoft.com/office/drawing/2014/main" id="{519956C8-3539-4F8A-8665-83D03F319341}"/>
                </a:ext>
              </a:extLst>
            </p:cNvPr>
            <p:cNvSpPr/>
            <p:nvPr/>
          </p:nvSpPr>
          <p:spPr>
            <a:xfrm>
              <a:off x="601578" y="1187116"/>
              <a:ext cx="3517748" cy="3515369"/>
            </a:xfrm>
            <a:prstGeom prst="rect">
              <a:avLst/>
            </a:prstGeom>
          </p:spPr>
          <p:txBody>
            <a:bodyPr wrap="square" lIns="91440" tIns="45720" rIns="91440" bIns="45720" anchor="t">
              <a:spAutoFit/>
            </a:bodyPr>
            <a:lstStyle/>
            <a:p>
              <a:pPr marL="365125" indent="-365125">
                <a:spcAft>
                  <a:spcPts val="488"/>
                </a:spcAft>
                <a:buClr>
                  <a:schemeClr val="tx2"/>
                </a:buClr>
                <a:buSzPct val="100000"/>
                <a:buFont typeface="Lucida Grande"/>
                <a:buChar char="➤"/>
              </a:pPr>
              <a:r>
                <a:rPr lang="en-GB" sz="1800" dirty="0">
                  <a:solidFill>
                    <a:srgbClr val="190F2F"/>
                  </a:solidFill>
                  <a:cs typeface="Times"/>
                </a:rPr>
                <a:t>Choking is quite a </a:t>
              </a:r>
              <a:r>
                <a:rPr lang="en-GB" sz="1800" b="1" dirty="0">
                  <a:solidFill>
                    <a:srgbClr val="190F2F"/>
                  </a:solidFill>
                  <a:cs typeface="Times"/>
                </a:rPr>
                <a:t>_ _ _ _ </a:t>
              </a:r>
              <a:r>
                <a:rPr lang="en-GB" sz="1800" dirty="0">
                  <a:solidFill>
                    <a:srgbClr val="190F2F"/>
                  </a:solidFill>
                  <a:cs typeface="Times"/>
                </a:rPr>
                <a:t>for children, especially those that are under the age of 3 years </a:t>
              </a:r>
              <a:r>
                <a:rPr lang="en-GB" sz="1000" dirty="0">
                  <a:solidFill>
                    <a:srgbClr val="190F2F"/>
                  </a:solidFill>
                  <a:cs typeface="Times"/>
                </a:rPr>
                <a:t>(ROSPA July 2019)</a:t>
              </a:r>
              <a:endParaRPr lang="en-US" dirty="0"/>
            </a:p>
            <a:p>
              <a:pPr marL="365125" indent="-365125">
                <a:spcAft>
                  <a:spcPts val="488"/>
                </a:spcAft>
                <a:buClr>
                  <a:schemeClr val="tx2"/>
                </a:buClr>
                <a:buSzPct val="100000"/>
                <a:buFont typeface="Lucida Grande"/>
                <a:buChar char="➤"/>
              </a:pPr>
              <a:r>
                <a:rPr lang="en-GB" sz="1800" dirty="0">
                  <a:solidFill>
                    <a:srgbClr val="190F2F"/>
                  </a:solidFill>
                  <a:cs typeface="Times"/>
                </a:rPr>
                <a:t>They put objects in their </a:t>
              </a:r>
              <a:r>
                <a:rPr lang="en-GB" sz="1800" b="1" dirty="0">
                  <a:solidFill>
                    <a:srgbClr val="190F2F"/>
                  </a:solidFill>
                  <a:cs typeface="Times"/>
                </a:rPr>
                <a:t>_ _ _ _ _ </a:t>
              </a:r>
              <a:r>
                <a:rPr lang="en-GB" sz="1800" dirty="0">
                  <a:solidFill>
                    <a:srgbClr val="190F2F"/>
                  </a:solidFill>
                  <a:cs typeface="Times"/>
                </a:rPr>
                <a:t>to explore them.</a:t>
              </a:r>
            </a:p>
            <a:p>
              <a:pPr marL="365125" indent="-365125">
                <a:spcAft>
                  <a:spcPts val="488"/>
                </a:spcAft>
                <a:buClr>
                  <a:schemeClr val="tx2"/>
                </a:buClr>
                <a:buSzPct val="100000"/>
                <a:buFont typeface="Lucida Grande"/>
                <a:buChar char="➤"/>
              </a:pPr>
              <a:r>
                <a:rPr lang="en-GB" sz="1800" dirty="0">
                  <a:solidFill>
                    <a:srgbClr val="190F2F"/>
                  </a:solidFill>
                  <a:cs typeface="Times"/>
                </a:rPr>
                <a:t>They don’t always chew their </a:t>
              </a:r>
              <a:r>
                <a:rPr lang="en-GB" sz="1800" b="1" dirty="0">
                  <a:solidFill>
                    <a:srgbClr val="190F2F"/>
                  </a:solidFill>
                  <a:cs typeface="Times"/>
                </a:rPr>
                <a:t>_ _ _ _ </a:t>
              </a:r>
              <a:r>
                <a:rPr lang="en-GB" sz="1800" dirty="0">
                  <a:solidFill>
                    <a:srgbClr val="190F2F"/>
                  </a:solidFill>
                  <a:cs typeface="Times"/>
                </a:rPr>
                <a:t>properly.</a:t>
              </a:r>
            </a:p>
            <a:p>
              <a:pPr marL="365125" indent="-365125">
                <a:spcAft>
                  <a:spcPts val="488"/>
                </a:spcAft>
                <a:buClr>
                  <a:schemeClr val="tx2"/>
                </a:buClr>
                <a:buSzPct val="100000"/>
                <a:buFont typeface="Lucida Grande"/>
                <a:buChar char="➤"/>
              </a:pPr>
              <a:r>
                <a:rPr lang="en-GB" sz="1800" dirty="0">
                  <a:solidFill>
                    <a:srgbClr val="190F2F"/>
                  </a:solidFill>
                  <a:cs typeface="Times"/>
                </a:rPr>
                <a:t>They have small, </a:t>
              </a:r>
              <a:r>
                <a:rPr lang="en-GB" sz="1800" b="1" dirty="0">
                  <a:solidFill>
                    <a:srgbClr val="190F2F"/>
                  </a:solidFill>
                  <a:cs typeface="Times"/>
                </a:rPr>
                <a:t>_ _ _ _ _ _</a:t>
              </a:r>
              <a:r>
                <a:rPr lang="en-GB" sz="1800" dirty="0">
                  <a:solidFill>
                    <a:srgbClr val="190F2F"/>
                  </a:solidFill>
                  <a:cs typeface="Times"/>
                </a:rPr>
                <a:t>,</a:t>
              </a:r>
              <a:r>
                <a:rPr lang="en-GB" sz="1800" b="1" dirty="0">
                  <a:solidFill>
                    <a:srgbClr val="190F2F"/>
                  </a:solidFill>
                  <a:cs typeface="Times"/>
                </a:rPr>
                <a:t> </a:t>
              </a:r>
              <a:r>
                <a:rPr lang="en-GB" sz="1800" dirty="0">
                  <a:solidFill>
                    <a:srgbClr val="190F2F"/>
                  </a:solidFill>
                  <a:cs typeface="Times"/>
                </a:rPr>
                <a:t>airways.</a:t>
              </a:r>
            </a:p>
          </p:txBody>
        </p:sp>
        <p:sp>
          <p:nvSpPr>
            <p:cNvPr id="19" name="Rectangle 18">
              <a:extLst>
                <a:ext uri="{FF2B5EF4-FFF2-40B4-BE49-F238E27FC236}">
                  <a16:creationId xmlns:a16="http://schemas.microsoft.com/office/drawing/2014/main" id="{B97E97E4-6A39-40F3-86BB-87A7F3689005}"/>
                </a:ext>
              </a:extLst>
            </p:cNvPr>
            <p:cNvSpPr/>
            <p:nvPr/>
          </p:nvSpPr>
          <p:spPr>
            <a:xfrm>
              <a:off x="601580" y="1187116"/>
              <a:ext cx="3547521" cy="4128241"/>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12261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idx="4294967295"/>
          </p:nvPr>
        </p:nvSpPr>
        <p:spPr>
          <a:xfrm>
            <a:off x="561473" y="413001"/>
            <a:ext cx="4797541" cy="610107"/>
          </a:xfrm>
          <a:prstGeom prst="rect">
            <a:avLst/>
          </a:prstGeom>
          <a:solidFill>
            <a:srgbClr val="009F4D"/>
          </a:solidFill>
        </p:spPr>
        <p:txBody>
          <a:bodyPr wrap="none" lIns="58615" tIns="38100" rIns="58615" bIns="58615">
            <a:spAutoFit/>
          </a:bodyPr>
          <a:lstStyle/>
          <a:p>
            <a:r>
              <a:rPr lang="en-US" sz="3700">
                <a:solidFill>
                  <a:srgbClr val="FFFFFF"/>
                </a:solidFill>
              </a:rPr>
              <a:t>Adults choking   A38</a:t>
            </a:r>
          </a:p>
        </p:txBody>
      </p:sp>
      <p:sp>
        <p:nvSpPr>
          <p:cNvPr id="3" name="Text Placeholder 2"/>
          <p:cNvSpPr>
            <a:spLocks noGrp="1"/>
          </p:cNvSpPr>
          <p:nvPr>
            <p:ph type="body" sz="quarter" idx="10"/>
          </p:nvPr>
        </p:nvSpPr>
        <p:spPr/>
        <p:txBody>
          <a:bodyPr/>
          <a:lstStyle/>
          <a:p>
            <a:endParaRPr lang="en-US"/>
          </a:p>
        </p:txBody>
      </p:sp>
      <p:grpSp>
        <p:nvGrpSpPr>
          <p:cNvPr id="15" name="Group 14">
            <a:extLst>
              <a:ext uri="{FF2B5EF4-FFF2-40B4-BE49-F238E27FC236}">
                <a16:creationId xmlns:a16="http://schemas.microsoft.com/office/drawing/2014/main" id="{8A1D20D9-B4EA-46E4-A287-B7ABFE60333D}"/>
              </a:ext>
              <a:ext uri="{C183D7F6-B498-43B3-948B-1728B52AA6E4}">
                <adec:decorative xmlns:adec="http://schemas.microsoft.com/office/drawing/2017/decorative" val="1"/>
              </a:ext>
            </a:extLst>
          </p:cNvPr>
          <p:cNvGrpSpPr/>
          <p:nvPr/>
        </p:nvGrpSpPr>
        <p:grpSpPr>
          <a:xfrm>
            <a:off x="491629" y="3400845"/>
            <a:ext cx="6438560" cy="1858663"/>
            <a:chOff x="601578" y="1138825"/>
            <a:chExt cx="3761875" cy="3729955"/>
          </a:xfrm>
        </p:grpSpPr>
        <p:sp>
          <p:nvSpPr>
            <p:cNvPr id="16" name="Rectangle 15">
              <a:extLst>
                <a:ext uri="{FF2B5EF4-FFF2-40B4-BE49-F238E27FC236}">
                  <a16:creationId xmlns:a16="http://schemas.microsoft.com/office/drawing/2014/main" id="{519956C8-3539-4F8A-8665-83D03F319341}"/>
                </a:ext>
              </a:extLst>
            </p:cNvPr>
            <p:cNvSpPr/>
            <p:nvPr/>
          </p:nvSpPr>
          <p:spPr>
            <a:xfrm>
              <a:off x="601578" y="1138825"/>
              <a:ext cx="3761873" cy="3170575"/>
            </a:xfrm>
            <a:prstGeom prst="rect">
              <a:avLst/>
            </a:prstGeom>
          </p:spPr>
          <p:txBody>
            <a:bodyPr wrap="square">
              <a:spAutoFit/>
            </a:bodyPr>
            <a:lstStyle/>
            <a:p>
              <a:pPr>
                <a:spcAft>
                  <a:spcPts val="488"/>
                </a:spcAft>
                <a:buClr>
                  <a:schemeClr val="tx2"/>
                </a:buClr>
                <a:buSzPct val="100000"/>
              </a:pPr>
              <a:r>
                <a:rPr lang="en-GB" sz="1600">
                  <a:solidFill>
                    <a:srgbClr val="190F2F"/>
                  </a:solidFill>
                  <a:cs typeface="Times"/>
                </a:rPr>
                <a:t>Possible causes of choking for adults:</a:t>
              </a:r>
            </a:p>
            <a:p>
              <a:pPr marL="365745" indent="-365745">
                <a:spcAft>
                  <a:spcPts val="488"/>
                </a:spcAft>
                <a:buClr>
                  <a:schemeClr val="tx2"/>
                </a:buClr>
                <a:buSzPct val="100000"/>
                <a:buFont typeface="Lucida Grande"/>
                <a:buChar char="➤"/>
              </a:pPr>
              <a:r>
                <a:rPr lang="en-GB" sz="1600">
                  <a:solidFill>
                    <a:srgbClr val="190F2F"/>
                  </a:solidFill>
                  <a:cs typeface="Times"/>
                </a:rPr>
                <a:t>Too much </a:t>
              </a:r>
              <a:r>
                <a:rPr lang="en-GB" sz="1600" b="1">
                  <a:solidFill>
                    <a:srgbClr val="190F2F"/>
                  </a:solidFill>
                  <a:cs typeface="Times"/>
                </a:rPr>
                <a:t>_ _ _ _ </a:t>
              </a:r>
              <a:r>
                <a:rPr lang="en-GB" sz="1600">
                  <a:solidFill>
                    <a:srgbClr val="190F2F"/>
                  </a:solidFill>
                  <a:cs typeface="Times"/>
                </a:rPr>
                <a:t>in the mouth.</a:t>
              </a:r>
              <a:endParaRPr lang="en-GB" sz="1600" b="1">
                <a:solidFill>
                  <a:srgbClr val="190F2F"/>
                </a:solidFill>
                <a:cs typeface="Times"/>
              </a:endParaRPr>
            </a:p>
            <a:p>
              <a:pPr marL="365745" indent="-365745">
                <a:spcAft>
                  <a:spcPts val="488"/>
                </a:spcAft>
                <a:buClr>
                  <a:schemeClr val="tx2"/>
                </a:buClr>
                <a:buSzPct val="100000"/>
                <a:buFont typeface="Lucida Grande"/>
                <a:buChar char="➤"/>
              </a:pPr>
              <a:r>
                <a:rPr lang="en-GB" sz="1600">
                  <a:solidFill>
                    <a:srgbClr val="190F2F"/>
                  </a:solidFill>
                  <a:cs typeface="Times"/>
                </a:rPr>
                <a:t>Walking, talking or </a:t>
              </a:r>
              <a:r>
                <a:rPr lang="en-GB" sz="1600" b="1">
                  <a:solidFill>
                    <a:srgbClr val="190F2F"/>
                  </a:solidFill>
                  <a:cs typeface="Times"/>
                </a:rPr>
                <a:t>_ _ _ _ _ _ _ _ </a:t>
              </a:r>
              <a:r>
                <a:rPr lang="en-GB" sz="1600">
                  <a:solidFill>
                    <a:srgbClr val="190F2F"/>
                  </a:solidFill>
                  <a:cs typeface="Times"/>
                </a:rPr>
                <a:t>whilst eating. </a:t>
              </a:r>
            </a:p>
            <a:p>
              <a:pPr marL="365745" indent="-365745">
                <a:spcAft>
                  <a:spcPts val="488"/>
                </a:spcAft>
                <a:buClr>
                  <a:schemeClr val="tx2"/>
                </a:buClr>
                <a:buSzPct val="100000"/>
                <a:buFont typeface="Lucida Grande"/>
                <a:buChar char="➤"/>
              </a:pPr>
              <a:r>
                <a:rPr lang="en-GB" sz="1600">
                  <a:solidFill>
                    <a:srgbClr val="190F2F"/>
                  </a:solidFill>
                  <a:cs typeface="Times"/>
                </a:rPr>
                <a:t>The elderly may find it hard to </a:t>
              </a:r>
              <a:r>
                <a:rPr lang="en-GB" sz="1600" b="1">
                  <a:solidFill>
                    <a:srgbClr val="190F2F"/>
                  </a:solidFill>
                  <a:cs typeface="Times"/>
                </a:rPr>
                <a:t>_ _ _ _ _ _ _.</a:t>
              </a:r>
            </a:p>
            <a:p>
              <a:pPr marL="365745" indent="-365745">
                <a:spcAft>
                  <a:spcPts val="488"/>
                </a:spcAft>
                <a:buClr>
                  <a:schemeClr val="tx2"/>
                </a:buClr>
                <a:buSzPct val="100000"/>
                <a:buFont typeface="Lucida Grande"/>
                <a:buChar char="➤"/>
              </a:pPr>
              <a:r>
                <a:rPr lang="en-GB" sz="1600">
                  <a:solidFill>
                    <a:srgbClr val="190F2F"/>
                  </a:solidFill>
                  <a:cs typeface="Times"/>
                </a:rPr>
                <a:t>Burns may cause tissues in the airway to </a:t>
              </a:r>
              <a:r>
                <a:rPr lang="en-GB" sz="1600" b="1">
                  <a:solidFill>
                    <a:srgbClr val="190F2F"/>
                  </a:solidFill>
                  <a:cs typeface="Times"/>
                </a:rPr>
                <a:t>_ _ _ _ _.</a:t>
              </a:r>
            </a:p>
          </p:txBody>
        </p:sp>
        <p:sp>
          <p:nvSpPr>
            <p:cNvPr id="19" name="Rectangle 18">
              <a:extLst>
                <a:ext uri="{FF2B5EF4-FFF2-40B4-BE49-F238E27FC236}">
                  <a16:creationId xmlns:a16="http://schemas.microsoft.com/office/drawing/2014/main" id="{B97E97E4-6A39-40F3-86BB-87A7F3689005}"/>
                </a:ext>
              </a:extLst>
            </p:cNvPr>
            <p:cNvSpPr/>
            <p:nvPr/>
          </p:nvSpPr>
          <p:spPr>
            <a:xfrm>
              <a:off x="601580" y="1187116"/>
              <a:ext cx="3761873" cy="368166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descr="Female eating pizza">
            <a:extLst>
              <a:ext uri="{FF2B5EF4-FFF2-40B4-BE49-F238E27FC236}">
                <a16:creationId xmlns:a16="http://schemas.microsoft.com/office/drawing/2014/main" id="{FD3F5B31-4EC4-4FE1-A89A-2CC7E9C7F96D}"/>
              </a:ext>
            </a:extLst>
          </p:cNvPr>
          <p:cNvPicPr>
            <a:picLocks noChangeAspect="1"/>
          </p:cNvPicPr>
          <p:nvPr/>
        </p:nvPicPr>
        <p:blipFill rotWithShape="1">
          <a:blip r:embed="rId3">
            <a:extLst>
              <a:ext uri="{28A0092B-C50C-407E-A947-70E740481C1C}">
                <a14:useLocalDpi xmlns:a14="http://schemas.microsoft.com/office/drawing/2010/main" val="0"/>
              </a:ext>
            </a:extLst>
          </a:blip>
          <a:srcRect t="13754" b="16491"/>
          <a:stretch/>
        </p:blipFill>
        <p:spPr>
          <a:xfrm>
            <a:off x="3307018" y="1171498"/>
            <a:ext cx="2653144" cy="2113548"/>
          </a:xfrm>
          <a:prstGeom prst="rect">
            <a:avLst/>
          </a:prstGeom>
        </p:spPr>
      </p:pic>
      <p:pic>
        <p:nvPicPr>
          <p:cNvPr id="23" name="Picture 22" descr="Female feeding an older man">
            <a:extLst>
              <a:ext uri="{FF2B5EF4-FFF2-40B4-BE49-F238E27FC236}">
                <a16:creationId xmlns:a16="http://schemas.microsoft.com/office/drawing/2014/main" id="{840D7D8B-57E3-43A2-8AE6-F42A0E0C90F5}"/>
              </a:ext>
            </a:extLst>
          </p:cNvPr>
          <p:cNvPicPr>
            <a:picLocks noChangeAspect="1"/>
          </p:cNvPicPr>
          <p:nvPr/>
        </p:nvPicPr>
        <p:blipFill rotWithShape="1">
          <a:blip r:embed="rId4">
            <a:extLst>
              <a:ext uri="{28A0092B-C50C-407E-A947-70E740481C1C}">
                <a14:useLocalDpi xmlns:a14="http://schemas.microsoft.com/office/drawing/2010/main" val="0"/>
              </a:ext>
            </a:extLst>
          </a:blip>
          <a:srcRect l="9921" r="13660" b="11439"/>
          <a:stretch/>
        </p:blipFill>
        <p:spPr>
          <a:xfrm>
            <a:off x="6120582" y="1163984"/>
            <a:ext cx="2653144" cy="2121062"/>
          </a:xfrm>
          <a:prstGeom prst="rect">
            <a:avLst/>
          </a:prstGeom>
        </p:spPr>
      </p:pic>
      <p:pic>
        <p:nvPicPr>
          <p:cNvPr id="1026" name="Picture 2" descr="Fast Food, Man, Eating, Male, Indoors, Booth, Unhealthy">
            <a:extLst>
              <a:ext uri="{FF2B5EF4-FFF2-40B4-BE49-F238E27FC236}">
                <a16:creationId xmlns:a16="http://schemas.microsoft.com/office/drawing/2014/main" id="{339FA735-7466-4508-BB51-A12B4C7DE6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491"/>
          <a:stretch/>
        </p:blipFill>
        <p:spPr bwMode="auto">
          <a:xfrm>
            <a:off x="491629" y="1178946"/>
            <a:ext cx="2653144" cy="211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706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p:txBody>
          <a:bodyPr/>
          <a:lstStyle/>
          <a:p>
            <a:r>
              <a:rPr lang="en-GB"/>
              <a:t>Watch this video</a:t>
            </a:r>
          </a:p>
        </p:txBody>
      </p:sp>
      <p:sp>
        <p:nvSpPr>
          <p:cNvPr id="6" name="Text Placeholder 5">
            <a:extLst>
              <a:ext uri="{FF2B5EF4-FFF2-40B4-BE49-F238E27FC236}">
                <a16:creationId xmlns:a16="http://schemas.microsoft.com/office/drawing/2014/main" id="{EFBB66C3-523A-4348-BD00-5AB115F6C8B8}"/>
              </a:ext>
            </a:extLst>
          </p:cNvPr>
          <p:cNvSpPr>
            <a:spLocks noGrp="1"/>
          </p:cNvSpPr>
          <p:nvPr>
            <p:ph type="body" sz="quarter" idx="10"/>
          </p:nvPr>
        </p:nvSpPr>
        <p:spPr/>
        <p:txBody>
          <a:bodyPr/>
          <a:lstStyle/>
          <a:p>
            <a:endParaRPr lang="en-GB"/>
          </a:p>
        </p:txBody>
      </p:sp>
      <p:sp>
        <p:nvSpPr>
          <p:cNvPr id="5" name="Rectangle 4">
            <a:extLst>
              <a:ext uri="{FF2B5EF4-FFF2-40B4-BE49-F238E27FC236}">
                <a16:creationId xmlns:a16="http://schemas.microsoft.com/office/drawing/2014/main" id="{9DB82D82-C201-49FC-86A8-BF905C096F7F}"/>
              </a:ext>
            </a:extLst>
          </p:cNvPr>
          <p:cNvSpPr/>
          <p:nvPr/>
        </p:nvSpPr>
        <p:spPr>
          <a:xfrm>
            <a:off x="3389625" y="2211169"/>
            <a:ext cx="2364750" cy="646331"/>
          </a:xfrm>
          <a:prstGeom prst="rect">
            <a:avLst/>
          </a:prstGeom>
        </p:spPr>
        <p:txBody>
          <a:bodyPr wrap="none" anchor="t">
            <a:spAutoFit/>
          </a:bodyPr>
          <a:lstStyle/>
          <a:p>
            <a:r>
              <a:rPr lang="en-GB" sz="3600" b="1">
                <a:ea typeface="+mn-lt"/>
                <a:cs typeface="+mn-lt"/>
                <a:hlinkClick r:id="rId2"/>
              </a:rPr>
              <a:t>CHOKING</a:t>
            </a:r>
            <a:endParaRPr lang="en-US" sz="3600" b="1"/>
          </a:p>
        </p:txBody>
      </p:sp>
    </p:spTree>
    <p:extLst>
      <p:ext uri="{BB962C8B-B14F-4D97-AF65-F5344CB8AC3E}">
        <p14:creationId xmlns:p14="http://schemas.microsoft.com/office/powerpoint/2010/main" val="73188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AAD033-B823-45D9-A24D-C14C70B2B18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58" t="12603" r="22397"/>
          <a:stretch/>
        </p:blipFill>
        <p:spPr>
          <a:xfrm>
            <a:off x="2283182" y="3136556"/>
            <a:ext cx="1097570" cy="1801555"/>
          </a:xfrm>
          <a:prstGeom prst="rect">
            <a:avLst/>
          </a:prstGeom>
        </p:spPr>
      </p:pic>
      <p:sp>
        <p:nvSpPr>
          <p:cNvPr id="2" name="Title 1">
            <a:extLst>
              <a:ext uri="{FF2B5EF4-FFF2-40B4-BE49-F238E27FC236}">
                <a16:creationId xmlns:a16="http://schemas.microsoft.com/office/drawing/2014/main" id="{550C3C8C-01A1-48DB-B7D6-AE00CDA65BF6}"/>
              </a:ext>
            </a:extLst>
          </p:cNvPr>
          <p:cNvSpPr>
            <a:spLocks noGrp="1"/>
          </p:cNvSpPr>
          <p:nvPr>
            <p:ph type="title"/>
          </p:nvPr>
        </p:nvSpPr>
        <p:spPr>
          <a:xfrm>
            <a:off x="493200" y="478800"/>
            <a:ext cx="4562894" cy="581597"/>
          </a:xfrm>
        </p:spPr>
        <p:txBody>
          <a:bodyPr lIns="104287" tIns="52144" rIns="104287" bIns="52144" anchor="t"/>
          <a:lstStyle/>
          <a:p>
            <a:r>
              <a:rPr lang="en-GB" sz="3700"/>
              <a:t>Your turn: Choking</a:t>
            </a:r>
          </a:p>
        </p:txBody>
      </p:sp>
      <p:sp>
        <p:nvSpPr>
          <p:cNvPr id="13" name="Rectangle 12">
            <a:extLst>
              <a:ext uri="{FF2B5EF4-FFF2-40B4-BE49-F238E27FC236}">
                <a16:creationId xmlns:a16="http://schemas.microsoft.com/office/drawing/2014/main" id="{C7CB2357-06A6-4A28-9A50-32300BD03492}"/>
              </a:ext>
            </a:extLst>
          </p:cNvPr>
          <p:cNvSpPr/>
          <p:nvPr/>
        </p:nvSpPr>
        <p:spPr>
          <a:xfrm>
            <a:off x="906765" y="1472695"/>
            <a:ext cx="1241130" cy="789960"/>
          </a:xfrm>
          <a:prstGeom prst="rect">
            <a:avLst/>
          </a:prstGeom>
        </p:spPr>
        <p:txBody>
          <a:bodyPr wrap="square" anchor="t">
            <a:spAutoFit/>
          </a:bodyPr>
          <a:lstStyle/>
          <a:p>
            <a:pPr marL="179070" indent="-179070">
              <a:spcAft>
                <a:spcPts val="408"/>
              </a:spcAft>
            </a:pPr>
            <a:r>
              <a:rPr lang="en-GB" sz="1400" b="1">
                <a:solidFill>
                  <a:srgbClr val="007A53"/>
                </a:solidFill>
                <a:latin typeface="+mj-lt"/>
              </a:rPr>
              <a:t>1</a:t>
            </a:r>
            <a:r>
              <a:rPr lang="en-GB" sz="1400" b="1">
                <a:latin typeface="+mj-lt"/>
              </a:rPr>
              <a:t>	Ask:</a:t>
            </a:r>
            <a:endParaRPr lang="en-US" sz="1400">
              <a:latin typeface="+mj-lt"/>
            </a:endParaRPr>
          </a:p>
          <a:p>
            <a:pPr marL="179070" indent="-179070">
              <a:buSzPct val="100000"/>
              <a:buBlip>
                <a:blip r:embed="rId4"/>
              </a:buBlip>
            </a:pPr>
            <a:r>
              <a:rPr lang="en-GB" sz="1400">
                <a:latin typeface="+mj-lt"/>
              </a:rPr>
              <a:t>‘are you choking?’</a:t>
            </a:r>
          </a:p>
        </p:txBody>
      </p:sp>
      <p:sp>
        <p:nvSpPr>
          <p:cNvPr id="15" name="Rectangle 14">
            <a:extLst>
              <a:ext uri="{FF2B5EF4-FFF2-40B4-BE49-F238E27FC236}">
                <a16:creationId xmlns:a16="http://schemas.microsoft.com/office/drawing/2014/main" id="{3958C223-A084-43D9-994B-78D7B8F7CB58}"/>
              </a:ext>
            </a:extLst>
          </p:cNvPr>
          <p:cNvSpPr/>
          <p:nvPr/>
        </p:nvSpPr>
        <p:spPr>
          <a:xfrm>
            <a:off x="2283182" y="1472695"/>
            <a:ext cx="1357213" cy="789960"/>
          </a:xfrm>
          <a:prstGeom prst="rect">
            <a:avLst/>
          </a:prstGeom>
        </p:spPr>
        <p:txBody>
          <a:bodyPr wrap="square">
            <a:spAutoFit/>
          </a:bodyPr>
          <a:lstStyle/>
          <a:p>
            <a:pPr marL="179223" indent="-179223">
              <a:spcAft>
                <a:spcPts val="408"/>
              </a:spcAft>
            </a:pPr>
            <a:r>
              <a:rPr lang="en-GB" sz="1400" b="1">
                <a:solidFill>
                  <a:srgbClr val="007A53"/>
                </a:solidFill>
                <a:latin typeface="+mj-lt"/>
              </a:rPr>
              <a:t>2</a:t>
            </a:r>
            <a:r>
              <a:rPr lang="en-GB" sz="1400" b="1">
                <a:solidFill>
                  <a:prstClr val="black"/>
                </a:solidFill>
                <a:latin typeface="+mj-lt"/>
              </a:rPr>
              <a:t>   Encourage</a:t>
            </a:r>
          </a:p>
          <a:p>
            <a:pPr marL="179223" indent="-179223">
              <a:buSzPct val="100000"/>
              <a:buBlip>
                <a:blip r:embed="rId4"/>
              </a:buBlip>
            </a:pPr>
            <a:r>
              <a:rPr lang="en-GB" sz="1400">
                <a:solidFill>
                  <a:prstClr val="black"/>
                </a:solidFill>
                <a:latin typeface="+mj-lt"/>
              </a:rPr>
              <a:t>casualty to cough</a:t>
            </a:r>
          </a:p>
        </p:txBody>
      </p:sp>
      <p:sp>
        <p:nvSpPr>
          <p:cNvPr id="16" name="Rectangle 15">
            <a:extLst>
              <a:ext uri="{FF2B5EF4-FFF2-40B4-BE49-F238E27FC236}">
                <a16:creationId xmlns:a16="http://schemas.microsoft.com/office/drawing/2014/main" id="{A44E1B16-31C4-451A-A844-BFCC5F767DA3}"/>
              </a:ext>
            </a:extLst>
          </p:cNvPr>
          <p:cNvSpPr/>
          <p:nvPr/>
        </p:nvSpPr>
        <p:spPr>
          <a:xfrm>
            <a:off x="5158532" y="1427530"/>
            <a:ext cx="1702286" cy="1651734"/>
          </a:xfrm>
          <a:prstGeom prst="rect">
            <a:avLst/>
          </a:prstGeom>
        </p:spPr>
        <p:txBody>
          <a:bodyPr wrap="square">
            <a:spAutoFit/>
          </a:bodyPr>
          <a:lstStyle/>
          <a:p>
            <a:pPr marL="179223" indent="-179223">
              <a:spcAft>
                <a:spcPts val="408"/>
              </a:spcAft>
            </a:pPr>
            <a:r>
              <a:rPr lang="en-GB" sz="1400" b="1">
                <a:solidFill>
                  <a:srgbClr val="007A53"/>
                </a:solidFill>
                <a:latin typeface="+mj-lt"/>
              </a:rPr>
              <a:t>3</a:t>
            </a:r>
            <a:r>
              <a:rPr lang="en-GB" sz="1400" b="1">
                <a:solidFill>
                  <a:prstClr val="black"/>
                </a:solidFill>
                <a:latin typeface="+mj-lt"/>
              </a:rPr>
              <a:t>	Give</a:t>
            </a:r>
          </a:p>
          <a:p>
            <a:pPr marL="179223" indent="-179223">
              <a:buSzPct val="100000"/>
              <a:buBlip>
                <a:blip r:embed="rId4"/>
              </a:buBlip>
            </a:pPr>
            <a:r>
              <a:rPr lang="en-GB" sz="1400">
                <a:solidFill>
                  <a:prstClr val="black"/>
                </a:solidFill>
                <a:latin typeface="+mj-lt"/>
              </a:rPr>
              <a:t>up to 5 back blows using the heel of your hand between their shoulder blades</a:t>
            </a:r>
          </a:p>
        </p:txBody>
      </p:sp>
      <p:sp>
        <p:nvSpPr>
          <p:cNvPr id="17" name="Rectangle 16">
            <a:extLst>
              <a:ext uri="{FF2B5EF4-FFF2-40B4-BE49-F238E27FC236}">
                <a16:creationId xmlns:a16="http://schemas.microsoft.com/office/drawing/2014/main" id="{684B4788-4406-47AF-A5FF-9934AF42CA6D}"/>
              </a:ext>
            </a:extLst>
          </p:cNvPr>
          <p:cNvSpPr/>
          <p:nvPr/>
        </p:nvSpPr>
        <p:spPr>
          <a:xfrm>
            <a:off x="926208" y="3508242"/>
            <a:ext cx="1694047" cy="1220847"/>
          </a:xfrm>
          <a:prstGeom prst="rect">
            <a:avLst/>
          </a:prstGeom>
        </p:spPr>
        <p:txBody>
          <a:bodyPr wrap="square">
            <a:spAutoFit/>
          </a:bodyPr>
          <a:lstStyle/>
          <a:p>
            <a:pPr marL="179223" indent="-179223">
              <a:spcAft>
                <a:spcPts val="408"/>
              </a:spcAft>
            </a:pPr>
            <a:r>
              <a:rPr lang="en-GB" sz="1400" b="1">
                <a:solidFill>
                  <a:srgbClr val="007A53"/>
                </a:solidFill>
                <a:latin typeface="+mj-lt"/>
              </a:rPr>
              <a:t>4</a:t>
            </a:r>
            <a:r>
              <a:rPr lang="en-GB" sz="1400" b="1">
                <a:solidFill>
                  <a:prstClr val="black"/>
                </a:solidFill>
                <a:latin typeface="+mj-lt"/>
              </a:rPr>
              <a:t>	Give</a:t>
            </a:r>
          </a:p>
          <a:p>
            <a:pPr marL="179223" indent="-179223">
              <a:buSzPct val="100000"/>
              <a:buBlip>
                <a:blip r:embed="rId4"/>
              </a:buBlip>
            </a:pPr>
            <a:r>
              <a:rPr lang="en-GB" sz="1400">
                <a:solidFill>
                  <a:prstClr val="black"/>
                </a:solidFill>
                <a:latin typeface="+mj-lt"/>
              </a:rPr>
              <a:t>up to 5 ‘tummy’ thrusts (abdominal thrusts)</a:t>
            </a:r>
          </a:p>
        </p:txBody>
      </p:sp>
      <p:sp>
        <p:nvSpPr>
          <p:cNvPr id="18" name="Rectangle 17">
            <a:extLst>
              <a:ext uri="{FF2B5EF4-FFF2-40B4-BE49-F238E27FC236}">
                <a16:creationId xmlns:a16="http://schemas.microsoft.com/office/drawing/2014/main" id="{12CCC055-CE86-444F-BF11-33012A6640D2}"/>
              </a:ext>
            </a:extLst>
          </p:cNvPr>
          <p:cNvSpPr/>
          <p:nvPr/>
        </p:nvSpPr>
        <p:spPr>
          <a:xfrm>
            <a:off x="3665427" y="3517569"/>
            <a:ext cx="1500127" cy="1220847"/>
          </a:xfrm>
          <a:prstGeom prst="rect">
            <a:avLst/>
          </a:prstGeom>
        </p:spPr>
        <p:txBody>
          <a:bodyPr wrap="square">
            <a:spAutoFit/>
          </a:bodyPr>
          <a:lstStyle/>
          <a:p>
            <a:pPr marL="179223" indent="-179223">
              <a:spcAft>
                <a:spcPts val="408"/>
              </a:spcAft>
            </a:pPr>
            <a:r>
              <a:rPr lang="en-GB" sz="1400" b="1">
                <a:solidFill>
                  <a:srgbClr val="007A53"/>
                </a:solidFill>
                <a:latin typeface="+mj-lt"/>
              </a:rPr>
              <a:t>5</a:t>
            </a:r>
            <a:r>
              <a:rPr lang="en-GB" sz="1400" b="1">
                <a:solidFill>
                  <a:prstClr val="black"/>
                </a:solidFill>
                <a:latin typeface="+mj-lt"/>
              </a:rPr>
              <a:t>	Help</a:t>
            </a:r>
          </a:p>
          <a:p>
            <a:pPr marL="179223" indent="-179223">
              <a:buSzPct val="100000"/>
              <a:buBlip>
                <a:blip r:embed="rId4"/>
              </a:buBlip>
            </a:pPr>
            <a:r>
              <a:rPr lang="en-GB" sz="1400">
                <a:solidFill>
                  <a:prstClr val="black"/>
                </a:solidFill>
                <a:latin typeface="+mj-lt"/>
              </a:rPr>
              <a:t>if still choking call 999/112 for emergency help</a:t>
            </a:r>
          </a:p>
        </p:txBody>
      </p:sp>
      <p:pic>
        <p:nvPicPr>
          <p:cNvPr id="5" name="Picture 4">
            <a:extLst>
              <a:ext uri="{FF2B5EF4-FFF2-40B4-BE49-F238E27FC236}">
                <a16:creationId xmlns:a16="http://schemas.microsoft.com/office/drawing/2014/main" id="{3E8CD16F-36D5-4EBD-A584-80910C02580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33" t="14539" r="25394"/>
          <a:stretch/>
        </p:blipFill>
        <p:spPr>
          <a:xfrm>
            <a:off x="3566103" y="1223140"/>
            <a:ext cx="1071893" cy="1646016"/>
          </a:xfrm>
          <a:prstGeom prst="rect">
            <a:avLst/>
          </a:prstGeom>
        </p:spPr>
      </p:pic>
      <p:pic>
        <p:nvPicPr>
          <p:cNvPr id="7" name="Picture 6">
            <a:extLst>
              <a:ext uri="{FF2B5EF4-FFF2-40B4-BE49-F238E27FC236}">
                <a16:creationId xmlns:a16="http://schemas.microsoft.com/office/drawing/2014/main" id="{D06087D2-4D78-428F-9550-BD117FE0C89A}"/>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09" t="10943" r="16159"/>
          <a:stretch/>
        </p:blipFill>
        <p:spPr>
          <a:xfrm>
            <a:off x="6647373" y="1223140"/>
            <a:ext cx="1144000" cy="1702195"/>
          </a:xfrm>
          <a:prstGeom prst="rect">
            <a:avLst/>
          </a:prstGeom>
        </p:spPr>
      </p:pic>
      <p:sp>
        <p:nvSpPr>
          <p:cNvPr id="11" name="Rectangle 10">
            <a:extLst>
              <a:ext uri="{FF2B5EF4-FFF2-40B4-BE49-F238E27FC236}">
                <a16:creationId xmlns:a16="http://schemas.microsoft.com/office/drawing/2014/main" id="{07599D2C-4670-465B-8395-7CC803EB14C7}"/>
              </a:ext>
            </a:extLst>
          </p:cNvPr>
          <p:cNvSpPr>
            <a:spLocks noChangeAspect="1"/>
          </p:cNvSpPr>
          <p:nvPr/>
        </p:nvSpPr>
        <p:spPr>
          <a:xfrm>
            <a:off x="5478573" y="3533923"/>
            <a:ext cx="2981547" cy="1169551"/>
          </a:xfrm>
          <a:prstGeom prst="rect">
            <a:avLst/>
          </a:prstGeom>
        </p:spPr>
        <p:txBody>
          <a:bodyPr wrap="square" anchor="t">
            <a:spAutoFit/>
          </a:bodyPr>
          <a:lstStyle/>
          <a:p>
            <a:pPr marL="182463" indent="-182463">
              <a:buAutoNum type="arabicPeriod" startAt="6"/>
            </a:pPr>
            <a:r>
              <a:rPr lang="en-GB" sz="1400" b="1">
                <a:solidFill>
                  <a:prstClr val="black"/>
                </a:solidFill>
                <a:latin typeface="+mj-lt"/>
              </a:rPr>
              <a:t>Repeat the cycle if necessary </a:t>
            </a:r>
          </a:p>
          <a:p>
            <a:endParaRPr lang="en-GB" sz="1400">
              <a:solidFill>
                <a:prstClr val="black"/>
              </a:solidFill>
              <a:latin typeface="+mj-lt"/>
            </a:endParaRPr>
          </a:p>
          <a:p>
            <a:pPr marL="179223" indent="-179223">
              <a:buSzPct val="100000"/>
              <a:buBlip>
                <a:blip r:embed="rId4"/>
              </a:buBlip>
            </a:pPr>
            <a:r>
              <a:rPr lang="en-GB" sz="1400" b="1">
                <a:solidFill>
                  <a:srgbClr val="FF0000"/>
                </a:solidFill>
                <a:latin typeface="+mj-lt"/>
              </a:rPr>
              <a:t>Remember</a:t>
            </a:r>
            <a:r>
              <a:rPr lang="en-GB" sz="1400">
                <a:solidFill>
                  <a:prstClr val="black"/>
                </a:solidFill>
                <a:latin typeface="+mj-lt"/>
              </a:rPr>
              <a:t>: Your casualty could become unresponsive. Be prepared to perform CPR</a:t>
            </a:r>
          </a:p>
        </p:txBody>
      </p:sp>
    </p:spTree>
    <p:extLst>
      <p:ext uri="{BB962C8B-B14F-4D97-AF65-F5344CB8AC3E}">
        <p14:creationId xmlns:p14="http://schemas.microsoft.com/office/powerpoint/2010/main" val="2040249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478800"/>
            <a:ext cx="1911903" cy="551146"/>
          </a:xfrm>
        </p:spPr>
        <p:txBody>
          <a:bodyPr/>
          <a:lstStyle/>
          <a:p>
            <a:r>
              <a:rPr lang="en-GB"/>
              <a:t>Activity</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0" y="1026630"/>
            <a:ext cx="2275634" cy="551146"/>
          </a:xfrm>
        </p:spPr>
        <p:txBody>
          <a:bodyPr/>
          <a:lstStyle/>
          <a:p>
            <a:r>
              <a:rPr lang="en-GB"/>
              <a:t>Quiz time</a:t>
            </a:r>
          </a:p>
        </p:txBody>
      </p:sp>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7" name="Rectangle 6">
            <a:extLst>
              <a:ext uri="{FF2B5EF4-FFF2-40B4-BE49-F238E27FC236}">
                <a16:creationId xmlns:a16="http://schemas.microsoft.com/office/drawing/2014/main" id="{F7BB96B9-9D8A-4021-BB20-D796AD3FF57C}"/>
              </a:ext>
            </a:extLst>
          </p:cNvPr>
          <p:cNvSpPr/>
          <p:nvPr/>
        </p:nvSpPr>
        <p:spPr>
          <a:xfrm>
            <a:off x="520515" y="1867392"/>
            <a:ext cx="7595936" cy="2677656"/>
          </a:xfrm>
          <a:prstGeom prst="rect">
            <a:avLst/>
          </a:prstGeom>
        </p:spPr>
        <p:txBody>
          <a:bodyPr wrap="square" anchor="t">
            <a:spAutoFit/>
          </a:bodyPr>
          <a:lstStyle/>
          <a:p>
            <a:pPr algn="ctr"/>
            <a:r>
              <a:rPr lang="en-GB" sz="2400" b="1"/>
              <a:t>Students could now demonstrate their learning by working in small groups or pairs and creating a </a:t>
            </a:r>
            <a:r>
              <a:rPr lang="en-GB" sz="2400" b="1">
                <a:solidFill>
                  <a:srgbClr val="007A53"/>
                </a:solidFill>
              </a:rPr>
              <a:t>quiz</a:t>
            </a:r>
            <a:r>
              <a:rPr lang="en-GB" sz="2400" b="1"/>
              <a:t> about the topic of choking.</a:t>
            </a:r>
          </a:p>
          <a:p>
            <a:pPr algn="ctr"/>
            <a:endParaRPr lang="en-GB" sz="2400" b="1"/>
          </a:p>
          <a:p>
            <a:pPr algn="ctr"/>
            <a:r>
              <a:rPr lang="en-GB" sz="2400" b="1"/>
              <a:t>Once finished, students could test their classmates on their knowledge. </a:t>
            </a:r>
            <a:endParaRPr lang="en-GB" sz="2400" b="1">
              <a:cs typeface="Arial"/>
            </a:endParaRPr>
          </a:p>
          <a:p>
            <a:pPr algn="ctr"/>
            <a:endParaRPr lang="en-US" sz="2400" b="1"/>
          </a:p>
        </p:txBody>
      </p:sp>
    </p:spTree>
    <p:extLst>
      <p:ext uri="{BB962C8B-B14F-4D97-AF65-F5344CB8AC3E}">
        <p14:creationId xmlns:p14="http://schemas.microsoft.com/office/powerpoint/2010/main" val="240571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988C155-018A-471A-B1B7-FF4FC050FCDE}"/>
              </a:ext>
            </a:extLst>
          </p:cNvPr>
          <p:cNvPicPr>
            <a:picLocks noChangeAspect="1"/>
          </p:cNvPicPr>
          <p:nvPr/>
        </p:nvPicPr>
        <p:blipFill>
          <a:blip r:embed="rId3"/>
          <a:stretch>
            <a:fillRect/>
          </a:stretch>
        </p:blipFill>
        <p:spPr>
          <a:xfrm>
            <a:off x="3708228" y="2246520"/>
            <a:ext cx="1743594" cy="1743594"/>
          </a:xfrm>
          <a:prstGeom prst="rect">
            <a:avLst/>
          </a:prstGeom>
        </p:spPr>
      </p:pic>
      <p:sp>
        <p:nvSpPr>
          <p:cNvPr id="3" name="Content Placeholder 2">
            <a:extLst>
              <a:ext uri="{FF2B5EF4-FFF2-40B4-BE49-F238E27FC236}">
                <a16:creationId xmlns:a16="http://schemas.microsoft.com/office/drawing/2014/main" id="{9BC54436-4320-4D37-A0BF-830F1F5C4995}"/>
              </a:ext>
            </a:extLst>
          </p:cNvPr>
          <p:cNvSpPr>
            <a:spLocks noGrp="1"/>
          </p:cNvSpPr>
          <p:nvPr>
            <p:ph idx="1"/>
          </p:nvPr>
        </p:nvSpPr>
        <p:spPr>
          <a:xfrm>
            <a:off x="1433059" y="1298808"/>
            <a:ext cx="6346838" cy="472946"/>
          </a:xfrm>
        </p:spPr>
        <p:txBody>
          <a:bodyPr lIns="63833" tIns="31917" rIns="63833" bIns="31917" anchor="t">
            <a:normAutofit fontScale="92500" lnSpcReduction="20000"/>
          </a:bodyPr>
          <a:lstStyle/>
          <a:p>
            <a:pPr marL="0" indent="0" algn="ctr">
              <a:buNone/>
            </a:pPr>
            <a:r>
              <a:rPr lang="en-US" sz="1100" b="1" dirty="0">
                <a:solidFill>
                  <a:schemeClr val="tx1"/>
                </a:solidFill>
                <a:ea typeface="MS PGothic"/>
                <a:cs typeface="Arial"/>
              </a:rPr>
              <a:t>Pause for thought...</a:t>
            </a:r>
          </a:p>
          <a:p>
            <a:pPr marL="0" indent="0" algn="ctr">
              <a:buNone/>
            </a:pPr>
            <a:r>
              <a:rPr lang="en-US" sz="1100" b="1" dirty="0">
                <a:solidFill>
                  <a:schemeClr val="tx1"/>
                </a:solidFill>
                <a:latin typeface="Arial"/>
                <a:ea typeface="MS PGothic"/>
                <a:cs typeface="Arial"/>
              </a:rPr>
              <a:t>Which actions do you think are most important when caring for a casualty?</a:t>
            </a:r>
            <a:endParaRPr lang="en-US" sz="1800" dirty="0">
              <a:solidFill>
                <a:schemeClr val="tx1"/>
              </a:solidFill>
            </a:endParaRPr>
          </a:p>
          <a:p>
            <a:pPr marL="238760" indent="-238760"/>
            <a:endParaRPr lang="en-GB" sz="2400" b="1"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E5033B3-2916-4029-8A3D-5E50E74006D4}"/>
              </a:ext>
            </a:extLst>
          </p:cNvPr>
          <p:cNvSpPr>
            <a:spLocks noGrp="1"/>
          </p:cNvSpPr>
          <p:nvPr>
            <p:ph type="title"/>
          </p:nvPr>
        </p:nvSpPr>
        <p:spPr>
          <a:xfrm>
            <a:off x="535412" y="648065"/>
            <a:ext cx="3667754" cy="622575"/>
          </a:xfrm>
          <a:solidFill>
            <a:srgbClr val="009F4D"/>
          </a:solidFill>
        </p:spPr>
        <p:txBody>
          <a:bodyPr/>
          <a:lstStyle/>
          <a:p>
            <a:r>
              <a:rPr lang="en-US" sz="4000" dirty="0">
                <a:latin typeface="Arial" panose="020B0604020202020204" pitchFamily="34" charset="0"/>
                <a:cs typeface="Arial" panose="020B0604020202020204" pitchFamily="34" charset="0"/>
              </a:rPr>
              <a:t>Casualty care</a:t>
            </a:r>
            <a:endParaRPr lang="en-GB" sz="40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650B22C-556F-489E-B9C0-2FEF63A53987}"/>
              </a:ext>
            </a:extLst>
          </p:cNvPr>
          <p:cNvGrpSpPr/>
          <p:nvPr/>
        </p:nvGrpSpPr>
        <p:grpSpPr>
          <a:xfrm>
            <a:off x="630738" y="2678197"/>
            <a:ext cx="1551847" cy="816043"/>
            <a:chOff x="630738" y="2678197"/>
            <a:chExt cx="1551847" cy="816043"/>
          </a:xfrm>
        </p:grpSpPr>
        <p:sp>
          <p:nvSpPr>
            <p:cNvPr id="31" name="Thought Bubble: Cloud 30">
              <a:extLst>
                <a:ext uri="{FF2B5EF4-FFF2-40B4-BE49-F238E27FC236}">
                  <a16:creationId xmlns:a16="http://schemas.microsoft.com/office/drawing/2014/main" id="{C2EF7674-77E8-40CC-B604-48D255B9B29B}"/>
                </a:ext>
              </a:extLst>
            </p:cNvPr>
            <p:cNvSpPr/>
            <p:nvPr/>
          </p:nvSpPr>
          <p:spPr>
            <a:xfrm flipH="1">
              <a:off x="630738" y="2678197"/>
              <a:ext cx="1551847" cy="816043"/>
            </a:xfrm>
            <a:prstGeom prst="cloudCallout">
              <a:avLst>
                <a:gd name="adj1" fmla="val -127852"/>
                <a:gd name="adj2" fmla="val 138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8F70CD7-150B-4F84-92CD-95DFE3949195}"/>
                </a:ext>
              </a:extLst>
            </p:cNvPr>
            <p:cNvSpPr txBox="1"/>
            <p:nvPr/>
          </p:nvSpPr>
          <p:spPr>
            <a:xfrm>
              <a:off x="912618" y="2851540"/>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Remain calm</a:t>
              </a:r>
            </a:p>
          </p:txBody>
        </p:sp>
      </p:grpSp>
      <p:grpSp>
        <p:nvGrpSpPr>
          <p:cNvPr id="14" name="Group 13">
            <a:extLst>
              <a:ext uri="{FF2B5EF4-FFF2-40B4-BE49-F238E27FC236}">
                <a16:creationId xmlns:a16="http://schemas.microsoft.com/office/drawing/2014/main" id="{EBE1FB47-9863-47B2-8064-2777F3BF1A3B}"/>
              </a:ext>
            </a:extLst>
          </p:cNvPr>
          <p:cNvGrpSpPr/>
          <p:nvPr/>
        </p:nvGrpSpPr>
        <p:grpSpPr>
          <a:xfrm>
            <a:off x="5683784" y="4106605"/>
            <a:ext cx="1551847" cy="816043"/>
            <a:chOff x="5683784" y="4106605"/>
            <a:chExt cx="1551847" cy="816043"/>
          </a:xfrm>
        </p:grpSpPr>
        <p:sp>
          <p:nvSpPr>
            <p:cNvPr id="36" name="Thought Bubble: Cloud 35">
              <a:extLst>
                <a:ext uri="{FF2B5EF4-FFF2-40B4-BE49-F238E27FC236}">
                  <a16:creationId xmlns:a16="http://schemas.microsoft.com/office/drawing/2014/main" id="{B801C17F-BDF6-48BB-9CCD-D509193E2498}"/>
                </a:ext>
              </a:extLst>
            </p:cNvPr>
            <p:cNvSpPr/>
            <p:nvPr/>
          </p:nvSpPr>
          <p:spPr>
            <a:xfrm flipH="1">
              <a:off x="5683784" y="4106605"/>
              <a:ext cx="1551847" cy="816043"/>
            </a:xfrm>
            <a:prstGeom prst="cloudCallout">
              <a:avLst>
                <a:gd name="adj1" fmla="val 69579"/>
                <a:gd name="adj2" fmla="val -7865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93E815A-E2C4-438C-8DD6-7C118CFC92E5}"/>
                </a:ext>
              </a:extLst>
            </p:cNvPr>
            <p:cNvSpPr txBox="1"/>
            <p:nvPr/>
          </p:nvSpPr>
          <p:spPr>
            <a:xfrm>
              <a:off x="5965663" y="4286802"/>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Reassure casualty</a:t>
              </a:r>
            </a:p>
          </p:txBody>
        </p:sp>
      </p:grpSp>
      <p:grpSp>
        <p:nvGrpSpPr>
          <p:cNvPr id="10" name="Group 9">
            <a:extLst>
              <a:ext uri="{FF2B5EF4-FFF2-40B4-BE49-F238E27FC236}">
                <a16:creationId xmlns:a16="http://schemas.microsoft.com/office/drawing/2014/main" id="{0316D645-9BEB-4EEC-B232-04F2938B386E}"/>
              </a:ext>
            </a:extLst>
          </p:cNvPr>
          <p:cNvGrpSpPr/>
          <p:nvPr/>
        </p:nvGrpSpPr>
        <p:grpSpPr>
          <a:xfrm>
            <a:off x="2280061" y="1828533"/>
            <a:ext cx="1551847" cy="816043"/>
            <a:chOff x="2280061" y="1828533"/>
            <a:chExt cx="1551847" cy="816043"/>
          </a:xfrm>
        </p:grpSpPr>
        <p:sp>
          <p:nvSpPr>
            <p:cNvPr id="7" name="Thought Bubble: Cloud 6">
              <a:extLst>
                <a:ext uri="{FF2B5EF4-FFF2-40B4-BE49-F238E27FC236}">
                  <a16:creationId xmlns:a16="http://schemas.microsoft.com/office/drawing/2014/main" id="{CAF8AA3D-EEC9-4C12-BC3D-454AFA14E07D}"/>
                </a:ext>
              </a:extLst>
            </p:cNvPr>
            <p:cNvSpPr/>
            <p:nvPr/>
          </p:nvSpPr>
          <p:spPr>
            <a:xfrm flipH="1">
              <a:off x="2280061" y="1828533"/>
              <a:ext cx="1551847" cy="816043"/>
            </a:xfrm>
            <a:prstGeom prst="cloudCallout">
              <a:avLst>
                <a:gd name="adj1" fmla="val -65103"/>
                <a:gd name="adj2" fmla="val 49403"/>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17175933-06E2-4127-BD71-2B2E2E562C03}"/>
                </a:ext>
              </a:extLst>
            </p:cNvPr>
            <p:cNvSpPr txBox="1"/>
            <p:nvPr/>
          </p:nvSpPr>
          <p:spPr>
            <a:xfrm>
              <a:off x="2612494" y="2043326"/>
              <a:ext cx="834991" cy="280846"/>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Get help</a:t>
              </a:r>
            </a:p>
          </p:txBody>
        </p:sp>
      </p:grpSp>
      <p:grpSp>
        <p:nvGrpSpPr>
          <p:cNvPr id="11" name="Group 10">
            <a:extLst>
              <a:ext uri="{FF2B5EF4-FFF2-40B4-BE49-F238E27FC236}">
                <a16:creationId xmlns:a16="http://schemas.microsoft.com/office/drawing/2014/main" id="{AEA22BFE-208C-4CFF-AA05-F3C4ED143185}"/>
              </a:ext>
            </a:extLst>
          </p:cNvPr>
          <p:cNvGrpSpPr/>
          <p:nvPr/>
        </p:nvGrpSpPr>
        <p:grpSpPr>
          <a:xfrm>
            <a:off x="5054602" y="1799922"/>
            <a:ext cx="1774789" cy="816043"/>
            <a:chOff x="5054602" y="1799922"/>
            <a:chExt cx="1551847" cy="816043"/>
          </a:xfrm>
        </p:grpSpPr>
        <p:sp>
          <p:nvSpPr>
            <p:cNvPr id="39" name="Thought Bubble: Cloud 38">
              <a:extLst>
                <a:ext uri="{FF2B5EF4-FFF2-40B4-BE49-F238E27FC236}">
                  <a16:creationId xmlns:a16="http://schemas.microsoft.com/office/drawing/2014/main" id="{CA563CC4-8621-4FC6-BC63-9B7C3E12A933}"/>
                </a:ext>
              </a:extLst>
            </p:cNvPr>
            <p:cNvSpPr/>
            <p:nvPr/>
          </p:nvSpPr>
          <p:spPr>
            <a:xfrm flipH="1">
              <a:off x="5054602" y="1799922"/>
              <a:ext cx="1551847" cy="816043"/>
            </a:xfrm>
            <a:prstGeom prst="cloudCallout">
              <a:avLst>
                <a:gd name="adj1" fmla="val 53509"/>
                <a:gd name="adj2" fmla="val 53769"/>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A32B4BA5-18EF-40DA-8326-94A4880B92DE}"/>
                </a:ext>
              </a:extLst>
            </p:cNvPr>
            <p:cNvSpPr txBox="1"/>
            <p:nvPr/>
          </p:nvSpPr>
          <p:spPr>
            <a:xfrm>
              <a:off x="5413030" y="1953691"/>
              <a:ext cx="834992"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No food or drink</a:t>
              </a:r>
            </a:p>
          </p:txBody>
        </p:sp>
      </p:grpSp>
      <p:grpSp>
        <p:nvGrpSpPr>
          <p:cNvPr id="12" name="Group 11">
            <a:extLst>
              <a:ext uri="{FF2B5EF4-FFF2-40B4-BE49-F238E27FC236}">
                <a16:creationId xmlns:a16="http://schemas.microsoft.com/office/drawing/2014/main" id="{803DB02D-99FF-4420-B6DA-5A0AA3D58F82}"/>
              </a:ext>
            </a:extLst>
          </p:cNvPr>
          <p:cNvGrpSpPr/>
          <p:nvPr/>
        </p:nvGrpSpPr>
        <p:grpSpPr>
          <a:xfrm>
            <a:off x="6830307" y="2449478"/>
            <a:ext cx="1551847" cy="816043"/>
            <a:chOff x="6830307" y="2449478"/>
            <a:chExt cx="1551847" cy="816043"/>
          </a:xfrm>
        </p:grpSpPr>
        <p:sp>
          <p:nvSpPr>
            <p:cNvPr id="38" name="Thought Bubble: Cloud 37">
              <a:extLst>
                <a:ext uri="{FF2B5EF4-FFF2-40B4-BE49-F238E27FC236}">
                  <a16:creationId xmlns:a16="http://schemas.microsoft.com/office/drawing/2014/main" id="{1802C5D4-DE1D-4A7D-90BA-37112BAAAF0B}"/>
                </a:ext>
              </a:extLst>
            </p:cNvPr>
            <p:cNvSpPr/>
            <p:nvPr/>
          </p:nvSpPr>
          <p:spPr>
            <a:xfrm flipH="1">
              <a:off x="6830307" y="2449478"/>
              <a:ext cx="1551847" cy="816043"/>
            </a:xfrm>
            <a:prstGeom prst="cloudCallout">
              <a:avLst>
                <a:gd name="adj1" fmla="val 118554"/>
                <a:gd name="adj2" fmla="val 24664"/>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BC5D97C-5672-4FEB-970A-46FC3DFA2C3A}"/>
                </a:ext>
              </a:extLst>
            </p:cNvPr>
            <p:cNvSpPr txBox="1"/>
            <p:nvPr/>
          </p:nvSpPr>
          <p:spPr>
            <a:xfrm>
              <a:off x="7115120" y="2504856"/>
              <a:ext cx="982222"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Prevent condition worsening</a:t>
              </a:r>
            </a:p>
          </p:txBody>
        </p:sp>
      </p:grpSp>
      <p:grpSp>
        <p:nvGrpSpPr>
          <p:cNvPr id="15" name="Group 14">
            <a:extLst>
              <a:ext uri="{FF2B5EF4-FFF2-40B4-BE49-F238E27FC236}">
                <a16:creationId xmlns:a16="http://schemas.microsoft.com/office/drawing/2014/main" id="{C13C0CB0-ACA8-4C0E-B1D6-3A9F6F1AA3C9}"/>
              </a:ext>
            </a:extLst>
          </p:cNvPr>
          <p:cNvGrpSpPr/>
          <p:nvPr/>
        </p:nvGrpSpPr>
        <p:grpSpPr>
          <a:xfrm>
            <a:off x="3850057" y="4536532"/>
            <a:ext cx="1551847" cy="816043"/>
            <a:chOff x="3819703" y="4271244"/>
            <a:chExt cx="1551847" cy="816043"/>
          </a:xfrm>
        </p:grpSpPr>
        <p:sp>
          <p:nvSpPr>
            <p:cNvPr id="35" name="Thought Bubble: Cloud 34">
              <a:extLst>
                <a:ext uri="{FF2B5EF4-FFF2-40B4-BE49-F238E27FC236}">
                  <a16:creationId xmlns:a16="http://schemas.microsoft.com/office/drawing/2014/main" id="{EFBDB953-0A2C-4FE0-A794-393EED617AB7}"/>
                </a:ext>
              </a:extLst>
            </p:cNvPr>
            <p:cNvSpPr/>
            <p:nvPr/>
          </p:nvSpPr>
          <p:spPr>
            <a:xfrm flipH="1">
              <a:off x="3819703" y="4271244"/>
              <a:ext cx="1551847" cy="816043"/>
            </a:xfrm>
            <a:prstGeom prst="cloudCallout">
              <a:avLst>
                <a:gd name="adj1" fmla="val -58"/>
                <a:gd name="adj2" fmla="val -9612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794C957D-0A3D-438E-B4DF-0F213992E79D}"/>
                </a:ext>
              </a:extLst>
            </p:cNvPr>
            <p:cNvSpPr txBox="1"/>
            <p:nvPr/>
          </p:nvSpPr>
          <p:spPr>
            <a:xfrm>
              <a:off x="3917797" y="4401001"/>
              <a:ext cx="1337644"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Communicate well</a:t>
              </a:r>
            </a:p>
          </p:txBody>
        </p:sp>
      </p:grpSp>
      <p:grpSp>
        <p:nvGrpSpPr>
          <p:cNvPr id="8" name="Group 7">
            <a:extLst>
              <a:ext uri="{FF2B5EF4-FFF2-40B4-BE49-F238E27FC236}">
                <a16:creationId xmlns:a16="http://schemas.microsoft.com/office/drawing/2014/main" id="{D33A909E-096A-429A-8C54-0F54563A655C}"/>
              </a:ext>
            </a:extLst>
          </p:cNvPr>
          <p:cNvGrpSpPr/>
          <p:nvPr/>
        </p:nvGrpSpPr>
        <p:grpSpPr>
          <a:xfrm>
            <a:off x="1675630" y="3900314"/>
            <a:ext cx="1808807" cy="1044240"/>
            <a:chOff x="1675630" y="3900314"/>
            <a:chExt cx="1808807" cy="1044240"/>
          </a:xfrm>
        </p:grpSpPr>
        <p:sp>
          <p:nvSpPr>
            <p:cNvPr id="34" name="Thought Bubble: Cloud 33">
              <a:extLst>
                <a:ext uri="{FF2B5EF4-FFF2-40B4-BE49-F238E27FC236}">
                  <a16:creationId xmlns:a16="http://schemas.microsoft.com/office/drawing/2014/main" id="{A9163A29-0D2E-452E-AD49-6735E9360D6D}"/>
                </a:ext>
              </a:extLst>
            </p:cNvPr>
            <p:cNvSpPr/>
            <p:nvPr/>
          </p:nvSpPr>
          <p:spPr>
            <a:xfrm flipH="1">
              <a:off x="1675630" y="3900314"/>
              <a:ext cx="1808807" cy="1044240"/>
            </a:xfrm>
            <a:prstGeom prst="cloudCallout">
              <a:avLst>
                <a:gd name="adj1" fmla="val -55641"/>
                <a:gd name="adj2" fmla="val -72048"/>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51457DDF-9A41-4A0B-A545-C539F6576A6D}"/>
                </a:ext>
              </a:extLst>
            </p:cNvPr>
            <p:cNvSpPr txBox="1"/>
            <p:nvPr/>
          </p:nvSpPr>
          <p:spPr>
            <a:xfrm>
              <a:off x="2023497" y="4070453"/>
              <a:ext cx="1125674"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Treat with dignity and respect</a:t>
              </a:r>
            </a:p>
          </p:txBody>
        </p:sp>
      </p:grpSp>
      <p:grpSp>
        <p:nvGrpSpPr>
          <p:cNvPr id="13" name="Group 12">
            <a:extLst>
              <a:ext uri="{FF2B5EF4-FFF2-40B4-BE49-F238E27FC236}">
                <a16:creationId xmlns:a16="http://schemas.microsoft.com/office/drawing/2014/main" id="{8D5C9037-416F-4C3A-8A3C-0D56C0832683}"/>
              </a:ext>
            </a:extLst>
          </p:cNvPr>
          <p:cNvGrpSpPr/>
          <p:nvPr/>
        </p:nvGrpSpPr>
        <p:grpSpPr>
          <a:xfrm>
            <a:off x="6829391" y="3455309"/>
            <a:ext cx="1551847" cy="816043"/>
            <a:chOff x="6829391" y="3455309"/>
            <a:chExt cx="1551847" cy="816043"/>
          </a:xfrm>
        </p:grpSpPr>
        <p:sp>
          <p:nvSpPr>
            <p:cNvPr id="37" name="Thought Bubble: Cloud 36">
              <a:extLst>
                <a:ext uri="{FF2B5EF4-FFF2-40B4-BE49-F238E27FC236}">
                  <a16:creationId xmlns:a16="http://schemas.microsoft.com/office/drawing/2014/main" id="{3A2AC818-E932-4D72-A7AF-EE4CF9B78EFF}"/>
                </a:ext>
              </a:extLst>
            </p:cNvPr>
            <p:cNvSpPr/>
            <p:nvPr/>
          </p:nvSpPr>
          <p:spPr>
            <a:xfrm flipH="1">
              <a:off x="6829391" y="3455309"/>
              <a:ext cx="1551847" cy="816043"/>
            </a:xfrm>
            <a:prstGeom prst="cloudCallout">
              <a:avLst>
                <a:gd name="adj1" fmla="val 110902"/>
                <a:gd name="adj2" fmla="val -4518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D89EDB75-76A7-4B6B-B2A7-98671C4F6176}"/>
                </a:ext>
              </a:extLst>
            </p:cNvPr>
            <p:cNvSpPr txBox="1"/>
            <p:nvPr/>
          </p:nvSpPr>
          <p:spPr>
            <a:xfrm>
              <a:off x="7148638" y="3628652"/>
              <a:ext cx="834991"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Keep warm</a:t>
              </a:r>
            </a:p>
          </p:txBody>
        </p:sp>
      </p:grpSp>
    </p:spTree>
    <p:extLst>
      <p:ext uri="{BB962C8B-B14F-4D97-AF65-F5344CB8AC3E}">
        <p14:creationId xmlns:p14="http://schemas.microsoft.com/office/powerpoint/2010/main" val="2359680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446F9-1E49-4338-9D55-B65B1D6B88D2}"/>
              </a:ext>
            </a:extLst>
          </p:cNvPr>
          <p:cNvSpPr>
            <a:spLocks noGrp="1"/>
          </p:cNvSpPr>
          <p:nvPr>
            <p:ph idx="16"/>
          </p:nvPr>
        </p:nvSpPr>
        <p:spPr>
          <a:xfrm>
            <a:off x="491629" y="478795"/>
            <a:ext cx="4689971" cy="551146"/>
          </a:xfrm>
        </p:spPr>
        <p:txBody>
          <a:bodyPr/>
          <a:lstStyle/>
          <a:p>
            <a:r>
              <a:rPr lang="en-GB"/>
              <a:t>Check your learning</a:t>
            </a:r>
          </a:p>
        </p:txBody>
      </p:sp>
      <p:sp>
        <p:nvSpPr>
          <p:cNvPr id="4" name="Text Placeholder 3">
            <a:extLst>
              <a:ext uri="{FF2B5EF4-FFF2-40B4-BE49-F238E27FC236}">
                <a16:creationId xmlns:a16="http://schemas.microsoft.com/office/drawing/2014/main" id="{ECB1CC36-4AE6-43E0-8CB5-8554F00EAFAD}"/>
              </a:ext>
            </a:extLst>
          </p:cNvPr>
          <p:cNvSpPr>
            <a:spLocks noGrp="1"/>
          </p:cNvSpPr>
          <p:nvPr>
            <p:ph type="body" sz="quarter" idx="10"/>
          </p:nvPr>
        </p:nvSpPr>
        <p:spPr/>
        <p:txBody>
          <a:bodyPr/>
          <a:lstStyle/>
          <a:p>
            <a:endParaRPr lang="en-GB"/>
          </a:p>
        </p:txBody>
      </p:sp>
      <p:pic>
        <p:nvPicPr>
          <p:cNvPr id="17" name="Picture 16">
            <a:extLst>
              <a:ext uri="{FF2B5EF4-FFF2-40B4-BE49-F238E27FC236}">
                <a16:creationId xmlns:a16="http://schemas.microsoft.com/office/drawing/2014/main" id="{C10573CB-DB8A-464C-94E7-B78C93A9C09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79" y="789756"/>
            <a:ext cx="536725" cy="536725"/>
          </a:xfrm>
          <a:prstGeom prst="rect">
            <a:avLst/>
          </a:prstGeom>
        </p:spPr>
      </p:pic>
      <p:pic>
        <p:nvPicPr>
          <p:cNvPr id="5" name="Picture 4">
            <a:extLst>
              <a:ext uri="{FF2B5EF4-FFF2-40B4-BE49-F238E27FC236}">
                <a16:creationId xmlns:a16="http://schemas.microsoft.com/office/drawing/2014/main" id="{22E4EC58-30B0-489A-8C41-6D3E37BF69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077" y="774651"/>
            <a:ext cx="536725" cy="542359"/>
          </a:xfrm>
          <a:prstGeom prst="rect">
            <a:avLst/>
          </a:prstGeom>
        </p:spPr>
      </p:pic>
      <p:pic>
        <p:nvPicPr>
          <p:cNvPr id="18" name="Picture 17">
            <a:extLst>
              <a:ext uri="{FF2B5EF4-FFF2-40B4-BE49-F238E27FC236}">
                <a16:creationId xmlns:a16="http://schemas.microsoft.com/office/drawing/2014/main" id="{0996A1B7-9593-454E-901A-E6BCBA7BC62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776" y="778490"/>
            <a:ext cx="536725" cy="536725"/>
          </a:xfrm>
          <a:prstGeom prst="rect">
            <a:avLst/>
          </a:prstGeom>
        </p:spPr>
      </p:pic>
      <p:sp>
        <p:nvSpPr>
          <p:cNvPr id="10" name="TextBox 9">
            <a:extLst>
              <a:ext uri="{FF2B5EF4-FFF2-40B4-BE49-F238E27FC236}">
                <a16:creationId xmlns:a16="http://schemas.microsoft.com/office/drawing/2014/main" id="{FC199DCA-25B7-4376-AA84-1FC3EDEC7232}"/>
              </a:ext>
            </a:extLst>
          </p:cNvPr>
          <p:cNvSpPr txBox="1"/>
          <p:nvPr/>
        </p:nvSpPr>
        <p:spPr>
          <a:xfrm>
            <a:off x="6773379" y="1297129"/>
            <a:ext cx="2297929" cy="323165"/>
          </a:xfrm>
          <a:prstGeom prst="rect">
            <a:avLst/>
          </a:prstGeom>
          <a:noFill/>
        </p:spPr>
        <p:txBody>
          <a:bodyPr wrap="square" rtlCol="0">
            <a:spAutoFit/>
          </a:bodyPr>
          <a:lstStyle/>
          <a:p>
            <a:r>
              <a:rPr lang="en-GB" b="1"/>
              <a:t>YES  UNSURE   NO</a:t>
            </a:r>
          </a:p>
        </p:txBody>
      </p:sp>
      <p:sp>
        <p:nvSpPr>
          <p:cNvPr id="8" name="TextBox 7">
            <a:extLst>
              <a:ext uri="{FF2B5EF4-FFF2-40B4-BE49-F238E27FC236}">
                <a16:creationId xmlns:a16="http://schemas.microsoft.com/office/drawing/2014/main" id="{C1EE67B9-850B-4F6B-8B4A-70F5A44C5F97}"/>
              </a:ext>
            </a:extLst>
          </p:cNvPr>
          <p:cNvSpPr txBox="1">
            <a:spLocks noChangeAspect="1"/>
          </p:cNvSpPr>
          <p:nvPr/>
        </p:nvSpPr>
        <p:spPr>
          <a:xfrm>
            <a:off x="430176" y="1246996"/>
            <a:ext cx="6611566" cy="2550205"/>
          </a:xfrm>
          <a:prstGeom prst="rect">
            <a:avLst/>
          </a:prstGeom>
          <a:noFill/>
        </p:spPr>
        <p:txBody>
          <a:bodyPr wrap="square" lIns="74441" tIns="37221" rIns="74441" bIns="37221" rtlCol="0" anchor="t">
            <a:spAutoFit/>
          </a:bodyPr>
          <a:lstStyle/>
          <a:p>
            <a:pPr>
              <a:spcAft>
                <a:spcPts val="488"/>
              </a:spcAft>
              <a:buClr>
                <a:schemeClr val="tx2"/>
              </a:buClr>
              <a:buSzPct val="100000"/>
            </a:pPr>
            <a:r>
              <a:rPr lang="en-US" sz="2000" b="1"/>
              <a:t>I am able to:</a:t>
            </a:r>
            <a:br>
              <a:rPr lang="en-US" sz="2000" b="1"/>
            </a:br>
            <a:endParaRPr lang="en-US" sz="2000" b="1"/>
          </a:p>
          <a:p>
            <a:pPr marL="365745" indent="-365745">
              <a:spcAft>
                <a:spcPts val="488"/>
              </a:spcAft>
              <a:buClr>
                <a:schemeClr val="tx2"/>
              </a:buClr>
              <a:buSzPct val="100000"/>
              <a:buFont typeface="Lucida Grande"/>
              <a:buChar char="➤"/>
            </a:pPr>
            <a:r>
              <a:rPr lang="en-GB" sz="2000" b="1"/>
              <a:t>Identify when someone is choking</a:t>
            </a:r>
          </a:p>
          <a:p>
            <a:pPr marL="365745" indent="-365745">
              <a:spcAft>
                <a:spcPts val="488"/>
              </a:spcAft>
              <a:buClr>
                <a:schemeClr val="tx2"/>
              </a:buClr>
              <a:buSzPct val="100000"/>
              <a:buFont typeface="Lucida Grande"/>
              <a:buChar char="➤"/>
            </a:pPr>
            <a:endParaRPr lang="en-US" sz="2000" b="1"/>
          </a:p>
          <a:p>
            <a:pPr marL="365745" indent="-365745">
              <a:spcAft>
                <a:spcPts val="488"/>
              </a:spcAft>
              <a:buClr>
                <a:schemeClr val="tx2"/>
              </a:buClr>
              <a:buSzPct val="100000"/>
              <a:buFont typeface="Lucida Grande"/>
              <a:buChar char="➤"/>
            </a:pPr>
            <a:r>
              <a:rPr lang="en-GB" sz="2000" b="1"/>
              <a:t>Give first aid to a casualty who is choking</a:t>
            </a:r>
          </a:p>
          <a:p>
            <a:pPr marL="365745" indent="-365745">
              <a:spcAft>
                <a:spcPts val="488"/>
              </a:spcAft>
              <a:buClr>
                <a:schemeClr val="tx2"/>
              </a:buClr>
              <a:buSzPct val="100000"/>
              <a:buFont typeface="Lucida Grande"/>
              <a:buChar char="➤"/>
            </a:pPr>
            <a:endParaRPr lang="en-GB" sz="2000" b="1">
              <a:cs typeface="Times"/>
            </a:endParaRPr>
          </a:p>
          <a:p>
            <a:pPr marL="365125" indent="-365125">
              <a:spcAft>
                <a:spcPts val="488"/>
              </a:spcAft>
              <a:buClr>
                <a:schemeClr val="tx2"/>
              </a:buClr>
              <a:buSzPct val="100000"/>
              <a:buFont typeface="Lucida Grande"/>
              <a:buChar char="➤"/>
            </a:pPr>
            <a:r>
              <a:rPr lang="en-GB" sz="2000" b="1"/>
              <a:t>Call for help correctly, if it is necessary</a:t>
            </a:r>
            <a:endParaRPr lang="en-GB" sz="2000" b="1">
              <a:cs typeface="Times"/>
            </a:endParaRPr>
          </a:p>
        </p:txBody>
      </p:sp>
      <p:grpSp>
        <p:nvGrpSpPr>
          <p:cNvPr id="6" name="Group 5">
            <a:extLst>
              <a:ext uri="{FF2B5EF4-FFF2-40B4-BE49-F238E27FC236}">
                <a16:creationId xmlns:a16="http://schemas.microsoft.com/office/drawing/2014/main" id="{C08795A5-2FF2-436E-922B-2B1DDBFBBD27}"/>
              </a:ext>
              <a:ext uri="{C183D7F6-B498-43B3-948B-1728B52AA6E4}">
                <adec:decorative xmlns:adec="http://schemas.microsoft.com/office/drawing/2017/decorative" val="1"/>
              </a:ext>
            </a:extLst>
          </p:cNvPr>
          <p:cNvGrpSpPr/>
          <p:nvPr/>
        </p:nvGrpSpPr>
        <p:grpSpPr>
          <a:xfrm>
            <a:off x="6877956" y="1917691"/>
            <a:ext cx="336625" cy="1833833"/>
            <a:chOff x="7326352" y="1933731"/>
            <a:chExt cx="336625" cy="1833833"/>
          </a:xfrm>
        </p:grpSpPr>
        <p:sp>
          <p:nvSpPr>
            <p:cNvPr id="11" name="Rectangle 10">
              <a:extLst>
                <a:ext uri="{FF2B5EF4-FFF2-40B4-BE49-F238E27FC236}">
                  <a16:creationId xmlns:a16="http://schemas.microsoft.com/office/drawing/2014/main" id="{8243A919-3C1E-4B13-97B1-550C81826E9B}"/>
                </a:ext>
              </a:extLst>
            </p:cNvPr>
            <p:cNvSpPr/>
            <p:nvPr/>
          </p:nvSpPr>
          <p:spPr>
            <a:xfrm>
              <a:off x="7326352" y="193373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1B12EC3-1F3F-4425-9649-CC299C0CB983}"/>
                </a:ext>
              </a:extLst>
            </p:cNvPr>
            <p:cNvSpPr/>
            <p:nvPr/>
          </p:nvSpPr>
          <p:spPr>
            <a:xfrm>
              <a:off x="7326352" y="2682208"/>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4B275D5-D153-44E5-896C-4D7702359129}"/>
                </a:ext>
              </a:extLst>
            </p:cNvPr>
            <p:cNvSpPr/>
            <p:nvPr/>
          </p:nvSpPr>
          <p:spPr>
            <a:xfrm>
              <a:off x="7326352" y="345838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2E71C298-AC31-435C-A194-2341F91AAD2D}"/>
              </a:ext>
              <a:ext uri="{C183D7F6-B498-43B3-948B-1728B52AA6E4}">
                <adec:decorative xmlns:adec="http://schemas.microsoft.com/office/drawing/2017/decorative" val="1"/>
              </a:ext>
            </a:extLst>
          </p:cNvPr>
          <p:cNvGrpSpPr/>
          <p:nvPr/>
        </p:nvGrpSpPr>
        <p:grpSpPr>
          <a:xfrm>
            <a:off x="7608308" y="1919581"/>
            <a:ext cx="336625" cy="1833833"/>
            <a:chOff x="7326352" y="1933731"/>
            <a:chExt cx="336625" cy="1833833"/>
          </a:xfrm>
        </p:grpSpPr>
        <p:sp>
          <p:nvSpPr>
            <p:cNvPr id="20" name="Rectangle 19">
              <a:extLst>
                <a:ext uri="{FF2B5EF4-FFF2-40B4-BE49-F238E27FC236}">
                  <a16:creationId xmlns:a16="http://schemas.microsoft.com/office/drawing/2014/main" id="{96D3CA11-D4D6-4686-B522-8F60CB938455}"/>
                </a:ext>
              </a:extLst>
            </p:cNvPr>
            <p:cNvSpPr/>
            <p:nvPr/>
          </p:nvSpPr>
          <p:spPr>
            <a:xfrm>
              <a:off x="7326352" y="193373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413BBB4-9621-46EB-9D1B-CE5B1BB25A3C}"/>
                </a:ext>
              </a:extLst>
            </p:cNvPr>
            <p:cNvSpPr/>
            <p:nvPr/>
          </p:nvSpPr>
          <p:spPr>
            <a:xfrm>
              <a:off x="7326352" y="2682208"/>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9FEA2D2-EB64-427A-AD0A-B20C1466AF3E}"/>
                </a:ext>
              </a:extLst>
            </p:cNvPr>
            <p:cNvSpPr/>
            <p:nvPr/>
          </p:nvSpPr>
          <p:spPr>
            <a:xfrm>
              <a:off x="7326352" y="345838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F959F584-EF81-44E2-B5DF-E37E797989D7}"/>
              </a:ext>
              <a:ext uri="{C183D7F6-B498-43B3-948B-1728B52AA6E4}">
                <adec:decorative xmlns:adec="http://schemas.microsoft.com/office/drawing/2017/decorative" val="1"/>
              </a:ext>
            </a:extLst>
          </p:cNvPr>
          <p:cNvGrpSpPr/>
          <p:nvPr/>
        </p:nvGrpSpPr>
        <p:grpSpPr>
          <a:xfrm>
            <a:off x="8304825" y="1915899"/>
            <a:ext cx="336625" cy="1833833"/>
            <a:chOff x="7326352" y="1933731"/>
            <a:chExt cx="336625" cy="1833833"/>
          </a:xfrm>
        </p:grpSpPr>
        <p:sp>
          <p:nvSpPr>
            <p:cNvPr id="24" name="Rectangle 23">
              <a:extLst>
                <a:ext uri="{FF2B5EF4-FFF2-40B4-BE49-F238E27FC236}">
                  <a16:creationId xmlns:a16="http://schemas.microsoft.com/office/drawing/2014/main" id="{68E5958D-D3B3-459F-B457-1ECCF2D73835}"/>
                </a:ext>
              </a:extLst>
            </p:cNvPr>
            <p:cNvSpPr/>
            <p:nvPr/>
          </p:nvSpPr>
          <p:spPr>
            <a:xfrm>
              <a:off x="7326352" y="193373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170F5CB-A0C3-48A8-B488-AA274351C892}"/>
                </a:ext>
              </a:extLst>
            </p:cNvPr>
            <p:cNvSpPr/>
            <p:nvPr/>
          </p:nvSpPr>
          <p:spPr>
            <a:xfrm>
              <a:off x="7326352" y="2682208"/>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B8A13D-47DE-4B2F-BE45-547EE7147702}"/>
                </a:ext>
              </a:extLst>
            </p:cNvPr>
            <p:cNvSpPr/>
            <p:nvPr/>
          </p:nvSpPr>
          <p:spPr>
            <a:xfrm>
              <a:off x="7326352" y="345838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8112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493200" y="439738"/>
            <a:ext cx="5473647" cy="610107"/>
          </a:xfrm>
          <a:prstGeom prst="rect">
            <a:avLst/>
          </a:prstGeom>
          <a:solidFill>
            <a:srgbClr val="009F4D"/>
          </a:solidFill>
        </p:spPr>
        <p:txBody>
          <a:bodyPr wrap="square" lIns="58615" tIns="38100" rIns="58615" bIns="58615" anchor="t">
            <a:spAutoFit/>
          </a:bodyPr>
          <a:lstStyle/>
          <a:p>
            <a:r>
              <a:rPr lang="en-US" sz="3700" dirty="0">
                <a:solidFill>
                  <a:srgbClr val="FFFFFF"/>
                </a:solidFill>
                <a:cs typeface="Arial"/>
              </a:rPr>
              <a:t>Check your knowledge </a:t>
            </a:r>
          </a:p>
        </p:txBody>
      </p:sp>
      <p:sp>
        <p:nvSpPr>
          <p:cNvPr id="6" name="Content Placeholder 5">
            <a:extLst>
              <a:ext uri="{FF2B5EF4-FFF2-40B4-BE49-F238E27FC236}">
                <a16:creationId xmlns:a16="http://schemas.microsoft.com/office/drawing/2014/main" id="{180E4BAF-CBFF-4734-AE1B-8AB12B7E1AB9}"/>
              </a:ext>
            </a:extLst>
          </p:cNvPr>
          <p:cNvSpPr>
            <a:spLocks noGrp="1"/>
          </p:cNvSpPr>
          <p:nvPr>
            <p:ph idx="17"/>
          </p:nvPr>
        </p:nvSpPr>
        <p:spPr>
          <a:xfrm>
            <a:off x="493200" y="1049093"/>
            <a:ext cx="2134739" cy="551146"/>
          </a:xfrm>
        </p:spPr>
        <p:txBody>
          <a:bodyPr lIns="74441" tIns="37221" rIns="74441" bIns="37221" anchor="t"/>
          <a:lstStyle/>
          <a:p>
            <a:r>
              <a:rPr lang="en-US" dirty="0">
                <a:solidFill>
                  <a:schemeClr val="bg1"/>
                </a:solidFill>
                <a:cs typeface="Arial"/>
              </a:rPr>
              <a:t>Choking</a:t>
            </a:r>
          </a:p>
        </p:txBody>
      </p:sp>
      <p:sp>
        <p:nvSpPr>
          <p:cNvPr id="2" name="Text Placeholder 1">
            <a:extLst>
              <a:ext uri="{FF2B5EF4-FFF2-40B4-BE49-F238E27FC236}">
                <a16:creationId xmlns:a16="http://schemas.microsoft.com/office/drawing/2014/main" id="{5E35F0AD-D6F7-42E0-93C9-63ABD38109BE}"/>
              </a:ext>
            </a:extLst>
          </p:cNvPr>
          <p:cNvSpPr>
            <a:spLocks noGrp="1"/>
          </p:cNvSpPr>
          <p:nvPr>
            <p:ph type="body" sz="quarter" idx="10"/>
          </p:nvPr>
        </p:nvSpPr>
        <p:spPr/>
        <p:txBody>
          <a:bodyPr/>
          <a:lstStyle/>
          <a:p>
            <a:endParaRPr lang="en-GB"/>
          </a:p>
        </p:txBody>
      </p:sp>
      <p:sp>
        <p:nvSpPr>
          <p:cNvPr id="4" name="Rectangle 3">
            <a:extLst>
              <a:ext uri="{FF2B5EF4-FFF2-40B4-BE49-F238E27FC236}">
                <a16:creationId xmlns:a16="http://schemas.microsoft.com/office/drawing/2014/main" id="{3D431E86-543A-4306-9328-C4465BD3B8BB}"/>
              </a:ext>
            </a:extLst>
          </p:cNvPr>
          <p:cNvSpPr/>
          <p:nvPr/>
        </p:nvSpPr>
        <p:spPr>
          <a:xfrm>
            <a:off x="1119197" y="1935886"/>
            <a:ext cx="7058526" cy="3339376"/>
          </a:xfrm>
          <a:prstGeom prst="rect">
            <a:avLst/>
          </a:prstGeom>
        </p:spPr>
        <p:txBody>
          <a:bodyPr wrap="square" lIns="91440" tIns="45720" rIns="91440" bIns="45720" anchor="t">
            <a:spAutoFit/>
          </a:bodyPr>
          <a:lstStyle/>
          <a:p>
            <a:pPr algn="ctr"/>
            <a:r>
              <a:rPr lang="en-US" sz="2800" b="1" dirty="0"/>
              <a:t>Revisit the </a:t>
            </a:r>
            <a:r>
              <a:rPr lang="en-US" sz="2800" b="1" dirty="0">
                <a:solidFill>
                  <a:schemeClr val="accent2"/>
                </a:solidFill>
              </a:rPr>
              <a:t>starter activity </a:t>
            </a:r>
            <a:r>
              <a:rPr lang="en-US" sz="2800" b="1" dirty="0"/>
              <a:t>on the first slide of this presentation. Using a coloured pen can you....</a:t>
            </a:r>
            <a:endParaRPr lang="en-US" sz="2800" dirty="0"/>
          </a:p>
          <a:p>
            <a:pPr algn="ctr"/>
            <a:r>
              <a:rPr lang="en-US" sz="2800" b="1" dirty="0">
                <a:solidFill>
                  <a:schemeClr val="accent2"/>
                </a:solidFill>
              </a:rPr>
              <a:t>1. </a:t>
            </a:r>
            <a:r>
              <a:rPr lang="en-US" sz="2800" b="1"/>
              <a:t>Add</a:t>
            </a:r>
            <a:r>
              <a:rPr lang="en-US" sz="2800" b="1" dirty="0"/>
              <a:t> more detail to your previous answers? </a:t>
            </a:r>
            <a:endParaRPr lang="en-US" sz="2800" dirty="0"/>
          </a:p>
          <a:p>
            <a:pPr algn="ctr"/>
            <a:r>
              <a:rPr lang="en-US" sz="2800" b="1" dirty="0">
                <a:solidFill>
                  <a:schemeClr val="accent2"/>
                </a:solidFill>
                <a:ea typeface="+mn-lt"/>
                <a:cs typeface="+mn-lt"/>
              </a:rPr>
              <a:t>2. </a:t>
            </a:r>
            <a:r>
              <a:rPr lang="en-US" sz="2800" b="1">
                <a:ea typeface="+mn-lt"/>
                <a:cs typeface="+mn-lt"/>
              </a:rPr>
              <a:t>Make any corrections? </a:t>
            </a:r>
            <a:endParaRPr lang="en-US"/>
          </a:p>
          <a:p>
            <a:pPr algn="ctr"/>
            <a:endParaRPr lang="en-US" sz="2800" dirty="0">
              <a:cs typeface="Arial"/>
            </a:endParaRPr>
          </a:p>
          <a:p>
            <a:pPr algn="ctr"/>
            <a:endParaRPr lang="en-GB" dirty="0">
              <a:cs typeface="Arial"/>
            </a:endParaRPr>
          </a:p>
        </p:txBody>
      </p:sp>
      <p:pic>
        <p:nvPicPr>
          <p:cNvPr id="1028" name="Picture 4" descr="Boy, Smart, Idea, Light, Bulb, Smiling">
            <a:extLst>
              <a:ext uri="{FF2B5EF4-FFF2-40B4-BE49-F238E27FC236}">
                <a16:creationId xmlns:a16="http://schemas.microsoft.com/office/drawing/2014/main" id="{D74519E5-8EB3-4E6B-8467-F06F5EDAF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289" y="300394"/>
            <a:ext cx="1104868" cy="129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19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8836A6-B552-453B-B706-A0B7D05E2D69}"/>
              </a:ext>
              <a:ext uri="{C183D7F6-B498-43B3-948B-1728B52AA6E4}">
                <adec:decorative xmlns:adec="http://schemas.microsoft.com/office/drawing/2017/decorative" val="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491628" y="207963"/>
            <a:ext cx="8259339" cy="5057775"/>
          </a:xfrm>
        </p:spPr>
      </p:pic>
      <p:sp>
        <p:nvSpPr>
          <p:cNvPr id="3" name="Content Placeholder 2">
            <a:extLst>
              <a:ext uri="{FF2B5EF4-FFF2-40B4-BE49-F238E27FC236}">
                <a16:creationId xmlns:a16="http://schemas.microsoft.com/office/drawing/2014/main" id="{1350C409-3CCA-48BD-87D2-FE46540C4DD3}"/>
              </a:ext>
            </a:extLst>
          </p:cNvPr>
          <p:cNvSpPr>
            <a:spLocks noGrp="1"/>
          </p:cNvSpPr>
          <p:nvPr>
            <p:ph idx="16"/>
          </p:nvPr>
        </p:nvSpPr>
        <p:spPr>
          <a:xfrm>
            <a:off x="491630" y="478795"/>
            <a:ext cx="2293774" cy="551146"/>
          </a:xfrm>
        </p:spPr>
        <p:txBody>
          <a:bodyPr/>
          <a:lstStyle/>
          <a:p>
            <a:r>
              <a:rPr lang="en-GB"/>
              <a:t>Choking</a:t>
            </a:r>
          </a:p>
        </p:txBody>
      </p:sp>
      <p:sp>
        <p:nvSpPr>
          <p:cNvPr id="4" name="Text Placeholder 3">
            <a:extLst>
              <a:ext uri="{FF2B5EF4-FFF2-40B4-BE49-F238E27FC236}">
                <a16:creationId xmlns:a16="http://schemas.microsoft.com/office/drawing/2014/main" id="{0362529E-DDBE-4997-AFC3-40C93B1F5F6B}"/>
              </a:ext>
            </a:extLst>
          </p:cNvPr>
          <p:cNvSpPr>
            <a:spLocks noGrp="1"/>
          </p:cNvSpPr>
          <p:nvPr>
            <p:ph type="body" sz="quarter" idx="10"/>
          </p:nvPr>
        </p:nvSpPr>
        <p:spPr/>
        <p:txBody>
          <a:bodyPr/>
          <a:lstStyle/>
          <a:p>
            <a:r>
              <a:rPr lang="en-GB"/>
              <a:t>KS3 - Choking</a:t>
            </a:r>
          </a:p>
        </p:txBody>
      </p:sp>
      <p:grpSp>
        <p:nvGrpSpPr>
          <p:cNvPr id="7" name="Group 6">
            <a:extLst>
              <a:ext uri="{FF2B5EF4-FFF2-40B4-BE49-F238E27FC236}">
                <a16:creationId xmlns:a16="http://schemas.microsoft.com/office/drawing/2014/main" id="{461E208C-0A75-4782-AB9C-099320769C4E}"/>
              </a:ext>
              <a:ext uri="{C183D7F6-B498-43B3-948B-1728B52AA6E4}">
                <adec:decorative xmlns:adec="http://schemas.microsoft.com/office/drawing/2017/decorative" val="1"/>
              </a:ext>
            </a:extLst>
          </p:cNvPr>
          <p:cNvGrpSpPr/>
          <p:nvPr/>
        </p:nvGrpSpPr>
        <p:grpSpPr>
          <a:xfrm>
            <a:off x="2438399" y="3747319"/>
            <a:ext cx="6705601" cy="1541044"/>
            <a:chOff x="1842654" y="-1271155"/>
            <a:chExt cx="6705601" cy="1541044"/>
          </a:xfrm>
        </p:grpSpPr>
        <p:sp>
          <p:nvSpPr>
            <p:cNvPr id="8" name="Right Triangle 7">
              <a:extLst>
                <a:ext uri="{FF2B5EF4-FFF2-40B4-BE49-F238E27FC236}">
                  <a16:creationId xmlns:a16="http://schemas.microsoft.com/office/drawing/2014/main" id="{D09DAC8D-0AE5-4572-A257-1C765C7D0E57}"/>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9" name="Picture 8" descr="SJA logo on angled slice.psd">
              <a:extLst>
                <a:ext uri="{FF2B5EF4-FFF2-40B4-BE49-F238E27FC236}">
                  <a16:creationId xmlns:a16="http://schemas.microsoft.com/office/drawing/2014/main" id="{5B66C161-FC80-495E-972D-727D2D58C7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pic>
        <p:nvPicPr>
          <p:cNvPr id="10" name="Picture 9" descr="Text, whiteboard&#10;&#10;Description automatically generated">
            <a:extLst>
              <a:ext uri="{FF2B5EF4-FFF2-40B4-BE49-F238E27FC236}">
                <a16:creationId xmlns:a16="http://schemas.microsoft.com/office/drawing/2014/main" id="{53380279-ABF6-4B2C-86BF-E6B4A71B7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078" y="4647663"/>
            <a:ext cx="1502369" cy="941587"/>
          </a:xfrm>
          <a:prstGeom prst="rect">
            <a:avLst/>
          </a:prstGeom>
        </p:spPr>
      </p:pic>
    </p:spTree>
    <p:extLst>
      <p:ext uri="{BB962C8B-B14F-4D97-AF65-F5344CB8AC3E}">
        <p14:creationId xmlns:p14="http://schemas.microsoft.com/office/powerpoint/2010/main" val="3199948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549AE4-49F8-4542-A663-F461AC98C8C8}"/>
              </a:ext>
            </a:extLst>
          </p:cNvPr>
          <p:cNvSpPr>
            <a:spLocks noGrp="1"/>
          </p:cNvSpPr>
          <p:nvPr>
            <p:ph idx="16"/>
          </p:nvPr>
        </p:nvSpPr>
        <p:spPr>
          <a:xfrm>
            <a:off x="491629" y="478795"/>
            <a:ext cx="5670966" cy="551146"/>
          </a:xfrm>
        </p:spPr>
        <p:txBody>
          <a:bodyPr/>
          <a:lstStyle/>
          <a:p>
            <a:r>
              <a:rPr lang="en-GB" dirty="0"/>
              <a:t>Information and support</a:t>
            </a:r>
          </a:p>
        </p:txBody>
      </p:sp>
      <p:sp>
        <p:nvSpPr>
          <p:cNvPr id="3" name="Text Placeholder 2">
            <a:extLst>
              <a:ext uri="{FF2B5EF4-FFF2-40B4-BE49-F238E27FC236}">
                <a16:creationId xmlns:a16="http://schemas.microsoft.com/office/drawing/2014/main" id="{0886894B-CF5B-42B5-9E1B-CA4193AEE21D}"/>
              </a:ext>
            </a:extLst>
          </p:cNvPr>
          <p:cNvSpPr>
            <a:spLocks noGrp="1"/>
          </p:cNvSpPr>
          <p:nvPr>
            <p:ph type="body" sz="quarter" idx="10"/>
          </p:nvPr>
        </p:nvSpPr>
        <p:spPr/>
        <p:txBody>
          <a:bodyPr/>
          <a:lstStyle/>
          <a:p>
            <a:endParaRPr lang="en-GB"/>
          </a:p>
        </p:txBody>
      </p:sp>
      <p:sp>
        <p:nvSpPr>
          <p:cNvPr id="4" name="TextBox 3">
            <a:extLst>
              <a:ext uri="{FF2B5EF4-FFF2-40B4-BE49-F238E27FC236}">
                <a16:creationId xmlns:a16="http://schemas.microsoft.com/office/drawing/2014/main" id="{F49AC90E-D509-416B-ADFF-AC7FE7D3599B}"/>
              </a:ext>
            </a:extLst>
          </p:cNvPr>
          <p:cNvSpPr txBox="1"/>
          <p:nvPr/>
        </p:nvSpPr>
        <p:spPr>
          <a:xfrm>
            <a:off x="421331" y="1212233"/>
            <a:ext cx="8335437" cy="657359"/>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If any of the content in this session has upset or concerned you please discuss this with one of the teachers at your school</a:t>
            </a:r>
          </a:p>
        </p:txBody>
      </p:sp>
      <p:sp>
        <p:nvSpPr>
          <p:cNvPr id="5" name="TextBox 4">
            <a:extLst>
              <a:ext uri="{FF2B5EF4-FFF2-40B4-BE49-F238E27FC236}">
                <a16:creationId xmlns:a16="http://schemas.microsoft.com/office/drawing/2014/main" id="{09BAF36C-FBB3-4071-A15D-0D06932A6D5A}"/>
              </a:ext>
            </a:extLst>
          </p:cNvPr>
          <p:cNvSpPr txBox="1"/>
          <p:nvPr/>
        </p:nvSpPr>
        <p:spPr>
          <a:xfrm>
            <a:off x="421331" y="3845409"/>
            <a:ext cx="6083717" cy="934358"/>
          </a:xfrm>
          <a:prstGeom prst="rect">
            <a:avLst/>
          </a:prstGeom>
          <a:noFill/>
        </p:spPr>
        <p:txBody>
          <a:bodyPr wrap="none" rtlCol="0" anchor="t">
            <a:spAutoFit/>
          </a:bodyPr>
          <a:lstStyle/>
          <a:p>
            <a:pPr defTabSz="621884" eaLnBrk="0" fontAlgn="base" hangingPunct="0">
              <a:spcBef>
                <a:spcPct val="0"/>
              </a:spcBef>
              <a:spcAft>
                <a:spcPct val="0"/>
              </a:spcAft>
            </a:pPr>
            <a:r>
              <a:rPr lang="en-GB" sz="1800" b="1" dirty="0">
                <a:solidFill>
                  <a:sysClr val="windowText" lastClr="000000"/>
                </a:solidFill>
                <a:latin typeface="Arial"/>
                <a:ea typeface="MS PGothic"/>
                <a:cs typeface="Arial"/>
              </a:rPr>
              <a:t>Further information linked to first aid can be found at:</a:t>
            </a:r>
          </a:p>
          <a:p>
            <a:pPr marL="342900" indent="-342900" defTabSz="621884" eaLnBrk="0" fontAlgn="base" hangingPunct="0">
              <a:spcBef>
                <a:spcPct val="0"/>
              </a:spcBef>
              <a:spcAft>
                <a:spcPct val="0"/>
              </a:spcAft>
              <a:buBlip>
                <a:blip r:embed="rId2"/>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3">
                  <a:extLst>
                    <a:ext uri="{A12FA001-AC4F-418D-AE19-62706E023703}">
                      <ahyp:hlinkClr xmlns:ahyp="http://schemas.microsoft.com/office/drawing/2018/hyperlinkcolor" val="tx"/>
                    </a:ext>
                  </a:extLst>
                </a:hlinkClick>
              </a:rPr>
              <a:t>www.sja.org.uk</a:t>
            </a:r>
            <a:endPar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4">
                  <a:extLst>
                    <a:ext uri="{A12FA001-AC4F-418D-AE19-62706E023703}">
                      <ahyp:hlinkClr xmlns:ahyp="http://schemas.microsoft.com/office/drawing/2018/hyperlinkcolor" val="tx"/>
                    </a:ext>
                  </a:extLst>
                </a:hlinkClick>
              </a:rPr>
              <a:t>www.asthma.org.uk</a:t>
            </a: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
        <p:nvSpPr>
          <p:cNvPr id="6" name="TextBox 5">
            <a:extLst>
              <a:ext uri="{FF2B5EF4-FFF2-40B4-BE49-F238E27FC236}">
                <a16:creationId xmlns:a16="http://schemas.microsoft.com/office/drawing/2014/main" id="{318E4D77-2157-4ADE-9A4E-EEB5E8FBF08B}"/>
              </a:ext>
            </a:extLst>
          </p:cNvPr>
          <p:cNvSpPr txBox="1"/>
          <p:nvPr/>
        </p:nvSpPr>
        <p:spPr>
          <a:xfrm>
            <a:off x="421331" y="2156201"/>
            <a:ext cx="4414879" cy="1222386"/>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Further support can be found at</a:t>
            </a: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a:t>
            </a:r>
          </a:p>
          <a:p>
            <a:pPr marL="342900" indent="-342900" defTabSz="621884" eaLnBrk="0" fontAlgn="base" hangingPunct="0">
              <a:spcBef>
                <a:spcPct val="0"/>
              </a:spcBef>
              <a:spcAft>
                <a:spcPct val="0"/>
              </a:spcAft>
              <a:buBlip>
                <a:blip r:embed="rId2"/>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5">
                  <a:extLst>
                    <a:ext uri="{A12FA001-AC4F-418D-AE19-62706E023703}">
                      <ahyp:hlinkClr xmlns:ahyp="http://schemas.microsoft.com/office/drawing/2018/hyperlinkcolor" val="tx"/>
                    </a:ext>
                  </a:extLst>
                </a:hlinkClick>
              </a:rPr>
              <a:t>www.childline.org.uk</a:t>
            </a:r>
            <a:endPar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6">
                  <a:extLst>
                    <a:ext uri="{A12FA001-AC4F-418D-AE19-62706E023703}">
                      <ahyp:hlinkClr xmlns:ahyp="http://schemas.microsoft.com/office/drawing/2018/hyperlinkcolor" val="tx"/>
                    </a:ext>
                  </a:extLst>
                </a:hlinkClick>
              </a:rPr>
              <a:t>www.youngminds.org.uk</a:t>
            </a:r>
            <a:endPar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7">
                  <a:extLst>
                    <a:ext uri="{A12FA001-AC4F-418D-AE19-62706E023703}">
                      <ahyp:hlinkClr xmlns:ahyp="http://schemas.microsoft.com/office/drawing/2018/hyperlinkcolor" val="tx"/>
                    </a:ext>
                  </a:extLst>
                </a:hlinkClick>
              </a:rPr>
              <a:t>www.samaritans.org</a:t>
            </a: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59489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7F3B9D-D5A3-4B6B-B3D6-8015C46F1F75}"/>
              </a:ext>
            </a:extLst>
          </p:cNvPr>
          <p:cNvSpPr>
            <a:spLocks noGrp="1"/>
          </p:cNvSpPr>
          <p:nvPr>
            <p:ph idx="15"/>
          </p:nvPr>
        </p:nvSpPr>
        <p:spPr>
          <a:xfrm>
            <a:off x="1392382" y="335145"/>
            <a:ext cx="6359236" cy="551146"/>
          </a:xfrm>
        </p:spPr>
        <p:txBody>
          <a:bodyPr/>
          <a:lstStyle/>
          <a:p>
            <a:r>
              <a:rPr lang="en-GB"/>
              <a:t>Thank you!</a:t>
            </a:r>
          </a:p>
        </p:txBody>
      </p:sp>
      <p:sp>
        <p:nvSpPr>
          <p:cNvPr id="5" name="Text Placeholder 4">
            <a:extLst>
              <a:ext uri="{FF2B5EF4-FFF2-40B4-BE49-F238E27FC236}">
                <a16:creationId xmlns:a16="http://schemas.microsoft.com/office/drawing/2014/main" id="{BC3886B6-9D4F-42FE-B0B2-DA9EE8F43E44}"/>
              </a:ext>
            </a:extLst>
          </p:cNvPr>
          <p:cNvSpPr>
            <a:spLocks noGrp="1"/>
          </p:cNvSpPr>
          <p:nvPr>
            <p:ph type="body" sz="quarter" idx="10"/>
          </p:nvPr>
        </p:nvSpPr>
        <p:spPr/>
        <p:txBody>
          <a:bodyPr/>
          <a:lstStyle/>
          <a:p>
            <a:endParaRPr lang="en-GB"/>
          </a:p>
        </p:txBody>
      </p:sp>
      <p:pic>
        <p:nvPicPr>
          <p:cNvPr id="7" name="Picture 2">
            <a:extLst>
              <a:ext uri="{FF2B5EF4-FFF2-40B4-BE49-F238E27FC236}">
                <a16:creationId xmlns:a16="http://schemas.microsoft.com/office/drawing/2014/main" id="{D72EA3E0-6CFA-48BD-9253-A38CA65B75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710" y="1116012"/>
            <a:ext cx="79502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7CA8391-864D-40D3-94F5-9F99EDE136E5}"/>
              </a:ext>
              <a:ext uri="{C183D7F6-B498-43B3-948B-1728B52AA6E4}">
                <adec:decorative xmlns:adec="http://schemas.microsoft.com/office/drawing/2017/decorative" val="1"/>
              </a:ext>
            </a:extLst>
          </p:cNvPr>
          <p:cNvSpPr/>
          <p:nvPr/>
        </p:nvSpPr>
        <p:spPr>
          <a:xfrm>
            <a:off x="6938211" y="4572000"/>
            <a:ext cx="2109536" cy="96948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469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880D-2D85-4B1C-A233-14FFEBCE8CDB}"/>
              </a:ext>
            </a:extLst>
          </p:cNvPr>
          <p:cNvSpPr>
            <a:spLocks noGrp="1"/>
          </p:cNvSpPr>
          <p:nvPr>
            <p:ph idx="16"/>
          </p:nvPr>
        </p:nvSpPr>
        <p:spPr>
          <a:xfrm>
            <a:off x="491630" y="478795"/>
            <a:ext cx="4848855" cy="551146"/>
          </a:xfrm>
        </p:spPr>
        <p:txBody>
          <a:bodyPr/>
          <a:lstStyle/>
          <a:p>
            <a:r>
              <a:rPr lang="en-GB"/>
              <a:t>What’s wrong?   A37</a:t>
            </a:r>
          </a:p>
        </p:txBody>
      </p:sp>
      <p:sp>
        <p:nvSpPr>
          <p:cNvPr id="4" name="Text Placeholder 3">
            <a:extLst>
              <a:ext uri="{FF2B5EF4-FFF2-40B4-BE49-F238E27FC236}">
                <a16:creationId xmlns:a16="http://schemas.microsoft.com/office/drawing/2014/main" id="{DAB9A8EB-8F9B-4E27-8D5B-B3858BD54E1E}"/>
              </a:ext>
            </a:extLst>
          </p:cNvPr>
          <p:cNvSpPr>
            <a:spLocks noGrp="1"/>
          </p:cNvSpPr>
          <p:nvPr>
            <p:ph type="body" sz="quarter" idx="10"/>
          </p:nvPr>
        </p:nvSpPr>
        <p:spPr/>
        <p:txBody>
          <a:bodyPr/>
          <a:lstStyle/>
          <a:p>
            <a:endParaRPr lang="en-GB"/>
          </a:p>
        </p:txBody>
      </p:sp>
      <p:grpSp>
        <p:nvGrpSpPr>
          <p:cNvPr id="2" name="Group 1">
            <a:extLst>
              <a:ext uri="{FF2B5EF4-FFF2-40B4-BE49-F238E27FC236}">
                <a16:creationId xmlns:a16="http://schemas.microsoft.com/office/drawing/2014/main" id="{7D04FDD8-4802-494E-B51F-C0B67854C474}"/>
              </a:ext>
              <a:ext uri="{C183D7F6-B498-43B3-948B-1728B52AA6E4}">
                <adec:decorative xmlns:adec="http://schemas.microsoft.com/office/drawing/2017/decorative" val="1"/>
              </a:ext>
            </a:extLst>
          </p:cNvPr>
          <p:cNvGrpSpPr/>
          <p:nvPr/>
        </p:nvGrpSpPr>
        <p:grpSpPr>
          <a:xfrm>
            <a:off x="532996" y="1438913"/>
            <a:ext cx="3761875" cy="3703578"/>
            <a:chOff x="601578" y="1187116"/>
            <a:chExt cx="3761875" cy="4021468"/>
          </a:xfrm>
        </p:grpSpPr>
        <p:sp>
          <p:nvSpPr>
            <p:cNvPr id="5" name="Rectangle 4">
              <a:extLst>
                <a:ext uri="{FF2B5EF4-FFF2-40B4-BE49-F238E27FC236}">
                  <a16:creationId xmlns:a16="http://schemas.microsoft.com/office/drawing/2014/main" id="{1285677D-C74B-4FF0-AFE1-12CDFC3F5FD6}"/>
                </a:ext>
              </a:extLst>
            </p:cNvPr>
            <p:cNvSpPr/>
            <p:nvPr/>
          </p:nvSpPr>
          <p:spPr>
            <a:xfrm>
              <a:off x="601578" y="1187116"/>
              <a:ext cx="3617496" cy="4021468"/>
            </a:xfrm>
            <a:prstGeom prst="rect">
              <a:avLst/>
            </a:prstGeom>
          </p:spPr>
          <p:txBody>
            <a:bodyPr wrap="square">
              <a:spAutoFit/>
            </a:bodyPr>
            <a:lstStyle/>
            <a:p>
              <a:pPr marL="365745" indent="-365745">
                <a:spcAft>
                  <a:spcPts val="488"/>
                </a:spcAft>
                <a:buClr>
                  <a:schemeClr val="tx2"/>
                </a:buClr>
                <a:buSzPct val="100000"/>
                <a:buFont typeface="Lucida Grande"/>
                <a:buChar char="➤"/>
              </a:pPr>
              <a:r>
                <a:rPr lang="en-GB" sz="2000">
                  <a:solidFill>
                    <a:srgbClr val="190F2F"/>
                  </a:solidFill>
                  <a:cs typeface="Times"/>
                </a:rPr>
                <a:t>What do you think is happening?</a:t>
              </a:r>
            </a:p>
            <a:p>
              <a:pPr marL="365745" indent="-365745">
                <a:spcAft>
                  <a:spcPts val="488"/>
                </a:spcAft>
                <a:buClr>
                  <a:schemeClr val="tx2"/>
                </a:buClr>
                <a:buSzPct val="100000"/>
                <a:buFont typeface="Lucida Grande"/>
                <a:buChar char="➤"/>
              </a:pPr>
              <a:r>
                <a:rPr lang="en-GB" sz="2000">
                  <a:solidFill>
                    <a:srgbClr val="190F2F"/>
                  </a:solidFill>
                  <a:cs typeface="Times"/>
                </a:rPr>
                <a:t>Why?</a:t>
              </a:r>
            </a:p>
            <a:p>
              <a:pPr marL="365745" indent="-365745">
                <a:spcAft>
                  <a:spcPts val="488"/>
                </a:spcAft>
                <a:buClr>
                  <a:schemeClr val="tx2"/>
                </a:buClr>
                <a:buSzPct val="100000"/>
                <a:buFont typeface="Lucida Grande"/>
                <a:buChar char="➤"/>
              </a:pPr>
              <a:r>
                <a:rPr lang="en-GB" sz="2000">
                  <a:solidFill>
                    <a:srgbClr val="190F2F"/>
                  </a:solidFill>
                  <a:cs typeface="Times"/>
                </a:rPr>
                <a:t>What are the symptoms of this?</a:t>
              </a:r>
            </a:p>
            <a:p>
              <a:pPr marL="365745" indent="-365745">
                <a:spcAft>
                  <a:spcPts val="488"/>
                </a:spcAft>
                <a:buClr>
                  <a:schemeClr val="tx2"/>
                </a:buClr>
                <a:buSzPct val="100000"/>
                <a:buFont typeface="Lucida Grande"/>
                <a:buChar char="➤"/>
              </a:pPr>
              <a:r>
                <a:rPr lang="en-GB" sz="2000">
                  <a:solidFill>
                    <a:srgbClr val="190F2F"/>
                  </a:solidFill>
                  <a:cs typeface="Times"/>
                </a:rPr>
                <a:t>What signs do you look for?</a:t>
              </a:r>
            </a:p>
            <a:p>
              <a:pPr marL="365745" indent="-365745">
                <a:spcAft>
                  <a:spcPts val="488"/>
                </a:spcAft>
                <a:buClr>
                  <a:schemeClr val="tx2"/>
                </a:buClr>
                <a:buSzPct val="100000"/>
                <a:buFont typeface="Lucida Grande"/>
                <a:buChar char="➤"/>
              </a:pPr>
              <a:r>
                <a:rPr lang="en-GB" sz="2000">
                  <a:solidFill>
                    <a:srgbClr val="190F2F"/>
                  </a:solidFill>
                  <a:cs typeface="Times"/>
                </a:rPr>
                <a:t>How would the casualty be able to tell you what is wrong?</a:t>
              </a:r>
              <a:br>
                <a:rPr lang="en-GB" sz="1800">
                  <a:solidFill>
                    <a:srgbClr val="190F2F"/>
                  </a:solidFill>
                  <a:cs typeface="Times"/>
                </a:rPr>
              </a:br>
              <a:endParaRPr lang="en-GB" sz="1800">
                <a:solidFill>
                  <a:srgbClr val="190F2F"/>
                </a:solidFill>
                <a:cs typeface="Times"/>
              </a:endParaRPr>
            </a:p>
          </p:txBody>
        </p:sp>
        <p:sp>
          <p:nvSpPr>
            <p:cNvPr id="6" name="Rectangle 5">
              <a:extLst>
                <a:ext uri="{FF2B5EF4-FFF2-40B4-BE49-F238E27FC236}">
                  <a16:creationId xmlns:a16="http://schemas.microsoft.com/office/drawing/2014/main" id="{3624EC38-2444-4AF2-9978-7EC4B0059552}"/>
                </a:ext>
              </a:extLst>
            </p:cNvPr>
            <p:cNvSpPr/>
            <p:nvPr/>
          </p:nvSpPr>
          <p:spPr>
            <a:xfrm>
              <a:off x="601580" y="1187116"/>
              <a:ext cx="3761873" cy="368166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2D3D1796-1E04-457E-8938-F5C21A18B574}"/>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97416" l="9983" r="89989">
                        <a14:foregroundMark x1="68487" y1="89544" x2="74232" y2="89544"/>
                        <a14:foregroundMark x1="75398" y1="89423" x2="69681" y2="91805"/>
                        <a14:foregroundMark x1="69681" y1="91805" x2="67406" y2="90674"/>
                        <a14:foregroundMark x1="34471" y1="84618" x2="35381" y2="93298"/>
                        <a14:foregroundMark x1="35381" y1="93298" x2="40586" y2="88212"/>
                        <a14:foregroundMark x1="40586" y1="88212" x2="44852" y2="97981"/>
                        <a14:foregroundMark x1="44852" y1="97981" x2="51422" y2="89786"/>
                        <a14:foregroundMark x1="51422" y1="89786" x2="54949" y2="97295"/>
                        <a14:foregroundMark x1="54949" y1="97295" x2="55034" y2="97416"/>
                      </a14:backgroundRemoval>
                    </a14:imgEffect>
                    <a14:imgEffect>
                      <a14:colorTemperature colorTemp="4700"/>
                    </a14:imgEffect>
                  </a14:imgLayer>
                </a14:imgProps>
              </a:ext>
              <a:ext uri="{28A0092B-C50C-407E-A947-70E740481C1C}">
                <a14:useLocalDpi xmlns:a14="http://schemas.microsoft.com/office/drawing/2010/main" val="0"/>
              </a:ext>
            </a:extLst>
          </a:blip>
          <a:srcRect l="19089" t="9938" r="22050"/>
          <a:stretch/>
        </p:blipFill>
        <p:spPr>
          <a:xfrm>
            <a:off x="4849130" y="545430"/>
            <a:ext cx="3803239" cy="4098759"/>
          </a:xfrm>
          <a:prstGeom prst="rect">
            <a:avLst/>
          </a:prstGeom>
        </p:spPr>
      </p:pic>
    </p:spTree>
    <p:extLst>
      <p:ext uri="{BB962C8B-B14F-4D97-AF65-F5344CB8AC3E}">
        <p14:creationId xmlns:p14="http://schemas.microsoft.com/office/powerpoint/2010/main" val="1997073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614948" y="426369"/>
            <a:ext cx="6228462" cy="610107"/>
          </a:xfrm>
          <a:prstGeom prst="rect">
            <a:avLst/>
          </a:prstGeom>
          <a:solidFill>
            <a:srgbClr val="009F4D"/>
          </a:solidFill>
        </p:spPr>
        <p:txBody>
          <a:bodyPr wrap="square" lIns="58615" tIns="38100" rIns="58615" bIns="58615">
            <a:spAutoFit/>
          </a:bodyPr>
          <a:lstStyle/>
          <a:p>
            <a:r>
              <a:rPr lang="en-US" sz="3700">
                <a:solidFill>
                  <a:srgbClr val="FFFFFF"/>
                </a:solidFill>
              </a:rPr>
              <a:t>Signs and symptoms   A37</a:t>
            </a:r>
          </a:p>
        </p:txBody>
      </p:sp>
      <p:sp>
        <p:nvSpPr>
          <p:cNvPr id="3" name="Text Placeholder 2"/>
          <p:cNvSpPr>
            <a:spLocks noGrp="1"/>
          </p:cNvSpPr>
          <p:nvPr>
            <p:ph type="body" sz="quarter" idx="10"/>
          </p:nvPr>
        </p:nvSpPr>
        <p:spPr/>
        <p:txBody>
          <a:bodyPr/>
          <a:lstStyle/>
          <a:p>
            <a:endParaRPr lang="en-US"/>
          </a:p>
        </p:txBody>
      </p:sp>
      <p:sp>
        <p:nvSpPr>
          <p:cNvPr id="9" name="Rectangle 3"/>
          <p:cNvSpPr txBox="1">
            <a:spLocks noChangeAspect="1" noChangeArrowheads="1"/>
          </p:cNvSpPr>
          <p:nvPr/>
        </p:nvSpPr>
        <p:spPr>
          <a:xfrm>
            <a:off x="1" y="1044442"/>
            <a:ext cx="9143999" cy="3626116"/>
          </a:xfrm>
          <a:prstGeom prst="rect">
            <a:avLst/>
          </a:prstGeom>
        </p:spPr>
        <p:txBody>
          <a:bodyPr lIns="74441" tIns="37221" rIns="74441" bIns="37221"/>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461" indent="-234461" algn="ctr">
              <a:buNone/>
            </a:pPr>
            <a:r>
              <a:rPr lang="en-GB" altLang="en-US" sz="2000" b="1">
                <a:latin typeface="Arial"/>
                <a:cs typeface="Arial"/>
              </a:rPr>
              <a:t>How many of these answers did you get?</a:t>
            </a:r>
          </a:p>
        </p:txBody>
      </p:sp>
      <p:sp>
        <p:nvSpPr>
          <p:cNvPr id="2" name="Rectangle: Rounded Corners 1">
            <a:extLst>
              <a:ext uri="{FF2B5EF4-FFF2-40B4-BE49-F238E27FC236}">
                <a16:creationId xmlns:a16="http://schemas.microsoft.com/office/drawing/2014/main" id="{BCCFBA45-8531-44D2-A6FB-3528BB8BC0C9}"/>
              </a:ext>
            </a:extLst>
          </p:cNvPr>
          <p:cNvSpPr/>
          <p:nvPr/>
        </p:nvSpPr>
        <p:spPr>
          <a:xfrm>
            <a:off x="622967" y="1663819"/>
            <a:ext cx="2064085" cy="702391"/>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Wheezing/difficulty breathing</a:t>
            </a:r>
            <a:endParaRPr lang="en-GB" sz="1400">
              <a:solidFill>
                <a:schemeClr val="tx1"/>
              </a:solidFill>
            </a:endParaRPr>
          </a:p>
        </p:txBody>
      </p:sp>
      <p:sp>
        <p:nvSpPr>
          <p:cNvPr id="4" name="Star: 5 Points 3">
            <a:extLst>
              <a:ext uri="{FF2B5EF4-FFF2-40B4-BE49-F238E27FC236}">
                <a16:creationId xmlns:a16="http://schemas.microsoft.com/office/drawing/2014/main" id="{48EE46A8-F8C2-40CB-9B39-A3A27BC90136}"/>
              </a:ext>
              <a:ext uri="{C183D7F6-B498-43B3-948B-1728B52AA6E4}">
                <adec:decorative xmlns:adec="http://schemas.microsoft.com/office/drawing/2017/decorative" val="1"/>
              </a:ext>
            </a:extLst>
          </p:cNvPr>
          <p:cNvSpPr/>
          <p:nvPr/>
        </p:nvSpPr>
        <p:spPr>
          <a:xfrm>
            <a:off x="2381402" y="2047275"/>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5" name="TextBox 4">
            <a:extLst>
              <a:ext uri="{FF2B5EF4-FFF2-40B4-BE49-F238E27FC236}">
                <a16:creationId xmlns:a16="http://schemas.microsoft.com/office/drawing/2014/main" id="{48735EB9-DB8D-466C-8121-EE20757AFC05}"/>
              </a:ext>
            </a:extLst>
          </p:cNvPr>
          <p:cNvSpPr txBox="1"/>
          <p:nvPr/>
        </p:nvSpPr>
        <p:spPr>
          <a:xfrm>
            <a:off x="2503343" y="2188920"/>
            <a:ext cx="429349" cy="276999"/>
          </a:xfrm>
          <a:prstGeom prst="rect">
            <a:avLst/>
          </a:prstGeom>
          <a:noFill/>
        </p:spPr>
        <p:txBody>
          <a:bodyPr wrap="square" rtlCol="0">
            <a:spAutoFit/>
          </a:bodyPr>
          <a:lstStyle/>
          <a:p>
            <a:r>
              <a:rPr lang="en-GB" sz="1200"/>
              <a:t>25</a:t>
            </a:r>
          </a:p>
        </p:txBody>
      </p:sp>
      <p:sp>
        <p:nvSpPr>
          <p:cNvPr id="8" name="Rectangle: Rounded Corners 7">
            <a:extLst>
              <a:ext uri="{FF2B5EF4-FFF2-40B4-BE49-F238E27FC236}">
                <a16:creationId xmlns:a16="http://schemas.microsoft.com/office/drawing/2014/main" id="{E5584464-160B-421C-9ED5-10281FA966F3}"/>
              </a:ext>
            </a:extLst>
          </p:cNvPr>
          <p:cNvSpPr/>
          <p:nvPr/>
        </p:nvSpPr>
        <p:spPr>
          <a:xfrm>
            <a:off x="4022559" y="1767239"/>
            <a:ext cx="1636295" cy="599574"/>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Unresponsive</a:t>
            </a:r>
            <a:endParaRPr lang="en-GB" sz="2000">
              <a:solidFill>
                <a:schemeClr val="tx1"/>
              </a:solidFill>
            </a:endParaRPr>
          </a:p>
        </p:txBody>
      </p:sp>
      <p:sp>
        <p:nvSpPr>
          <p:cNvPr id="23" name="Star: 5 Points 22">
            <a:extLst>
              <a:ext uri="{FF2B5EF4-FFF2-40B4-BE49-F238E27FC236}">
                <a16:creationId xmlns:a16="http://schemas.microsoft.com/office/drawing/2014/main" id="{40908A65-D10F-46BF-BCA2-A54324587971}"/>
              </a:ext>
              <a:ext uri="{C183D7F6-B498-43B3-948B-1728B52AA6E4}">
                <adec:decorative xmlns:adec="http://schemas.microsoft.com/office/drawing/2017/decorative" val="1"/>
              </a:ext>
            </a:extLst>
          </p:cNvPr>
          <p:cNvSpPr/>
          <p:nvPr/>
        </p:nvSpPr>
        <p:spPr>
          <a:xfrm>
            <a:off x="5370238" y="2047275"/>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7" name="TextBox 26">
            <a:extLst>
              <a:ext uri="{FF2B5EF4-FFF2-40B4-BE49-F238E27FC236}">
                <a16:creationId xmlns:a16="http://schemas.microsoft.com/office/drawing/2014/main" id="{19BCE321-A5F4-42CA-A559-D480D4D3B409}"/>
              </a:ext>
            </a:extLst>
          </p:cNvPr>
          <p:cNvSpPr txBox="1"/>
          <p:nvPr/>
        </p:nvSpPr>
        <p:spPr>
          <a:xfrm>
            <a:off x="5494197" y="2189155"/>
            <a:ext cx="429349" cy="276999"/>
          </a:xfrm>
          <a:prstGeom prst="rect">
            <a:avLst/>
          </a:prstGeom>
          <a:noFill/>
        </p:spPr>
        <p:txBody>
          <a:bodyPr wrap="square" rtlCol="0">
            <a:spAutoFit/>
          </a:bodyPr>
          <a:lstStyle/>
          <a:p>
            <a:r>
              <a:rPr lang="en-GB" sz="1200"/>
              <a:t>21</a:t>
            </a:r>
          </a:p>
        </p:txBody>
      </p:sp>
      <p:sp>
        <p:nvSpPr>
          <p:cNvPr id="10" name="Rectangle: Rounded Corners 9">
            <a:extLst>
              <a:ext uri="{FF2B5EF4-FFF2-40B4-BE49-F238E27FC236}">
                <a16:creationId xmlns:a16="http://schemas.microsoft.com/office/drawing/2014/main" id="{8A6218B0-71CE-4185-B5A6-9B706113B5BE}"/>
              </a:ext>
            </a:extLst>
          </p:cNvPr>
          <p:cNvSpPr/>
          <p:nvPr/>
        </p:nvSpPr>
        <p:spPr>
          <a:xfrm>
            <a:off x="6702877" y="2439822"/>
            <a:ext cx="1399674" cy="502318"/>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Can’t speak</a:t>
            </a:r>
            <a:endParaRPr lang="en-GB" sz="1800">
              <a:solidFill>
                <a:schemeClr val="tx1"/>
              </a:solidFill>
            </a:endParaRPr>
          </a:p>
        </p:txBody>
      </p:sp>
      <p:sp>
        <p:nvSpPr>
          <p:cNvPr id="20" name="Star: 5 Points 19">
            <a:extLst>
              <a:ext uri="{FF2B5EF4-FFF2-40B4-BE49-F238E27FC236}">
                <a16:creationId xmlns:a16="http://schemas.microsoft.com/office/drawing/2014/main" id="{AEB9E1A4-ED82-4CB9-A944-402B747517CB}"/>
              </a:ext>
              <a:ext uri="{C183D7F6-B498-43B3-948B-1728B52AA6E4}">
                <adec:decorative xmlns:adec="http://schemas.microsoft.com/office/drawing/2017/decorative" val="1"/>
              </a:ext>
            </a:extLst>
          </p:cNvPr>
          <p:cNvSpPr/>
          <p:nvPr/>
        </p:nvSpPr>
        <p:spPr>
          <a:xfrm>
            <a:off x="7811361" y="2629422"/>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8" name="TextBox 27">
            <a:extLst>
              <a:ext uri="{FF2B5EF4-FFF2-40B4-BE49-F238E27FC236}">
                <a16:creationId xmlns:a16="http://schemas.microsoft.com/office/drawing/2014/main" id="{7E6B022B-1A53-40FB-8B2B-6544B4B45673}"/>
              </a:ext>
            </a:extLst>
          </p:cNvPr>
          <p:cNvSpPr txBox="1"/>
          <p:nvPr/>
        </p:nvSpPr>
        <p:spPr>
          <a:xfrm>
            <a:off x="7921733" y="2774596"/>
            <a:ext cx="429349" cy="276999"/>
          </a:xfrm>
          <a:prstGeom prst="rect">
            <a:avLst/>
          </a:prstGeom>
          <a:noFill/>
        </p:spPr>
        <p:txBody>
          <a:bodyPr wrap="square" rtlCol="0">
            <a:spAutoFit/>
          </a:bodyPr>
          <a:lstStyle/>
          <a:p>
            <a:r>
              <a:rPr lang="en-GB" sz="1200"/>
              <a:t>17</a:t>
            </a:r>
          </a:p>
        </p:txBody>
      </p:sp>
      <p:sp>
        <p:nvSpPr>
          <p:cNvPr id="13" name="Rectangle: Rounded Corners 12">
            <a:extLst>
              <a:ext uri="{FF2B5EF4-FFF2-40B4-BE49-F238E27FC236}">
                <a16:creationId xmlns:a16="http://schemas.microsoft.com/office/drawing/2014/main" id="{32EC2539-8FEF-4344-B57D-4F0F9603E784}"/>
              </a:ext>
            </a:extLst>
          </p:cNvPr>
          <p:cNvSpPr/>
          <p:nvPr/>
        </p:nvSpPr>
        <p:spPr>
          <a:xfrm>
            <a:off x="1887489" y="2595814"/>
            <a:ext cx="196228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Grabbing throat</a:t>
            </a:r>
            <a:endParaRPr lang="en-GB" sz="2000">
              <a:solidFill>
                <a:schemeClr val="tx1"/>
              </a:solidFill>
            </a:endParaRPr>
          </a:p>
        </p:txBody>
      </p:sp>
      <p:sp>
        <p:nvSpPr>
          <p:cNvPr id="24" name="Star: 5 Points 23">
            <a:extLst>
              <a:ext uri="{FF2B5EF4-FFF2-40B4-BE49-F238E27FC236}">
                <a16:creationId xmlns:a16="http://schemas.microsoft.com/office/drawing/2014/main" id="{E74B87C2-07E0-47BA-9E11-1650296FAC2B}"/>
              </a:ext>
              <a:ext uri="{C183D7F6-B498-43B3-948B-1728B52AA6E4}">
                <adec:decorative xmlns:adec="http://schemas.microsoft.com/office/drawing/2017/decorative" val="1"/>
              </a:ext>
            </a:extLst>
          </p:cNvPr>
          <p:cNvSpPr/>
          <p:nvPr/>
        </p:nvSpPr>
        <p:spPr>
          <a:xfrm>
            <a:off x="3568375" y="3028524"/>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0" name="TextBox 29">
            <a:extLst>
              <a:ext uri="{FF2B5EF4-FFF2-40B4-BE49-F238E27FC236}">
                <a16:creationId xmlns:a16="http://schemas.microsoft.com/office/drawing/2014/main" id="{C4A567BF-4A0B-4F92-955E-85B928DA13A1}"/>
              </a:ext>
            </a:extLst>
          </p:cNvPr>
          <p:cNvSpPr txBox="1"/>
          <p:nvPr/>
        </p:nvSpPr>
        <p:spPr>
          <a:xfrm>
            <a:off x="3680941" y="3176734"/>
            <a:ext cx="429349" cy="276999"/>
          </a:xfrm>
          <a:prstGeom prst="rect">
            <a:avLst/>
          </a:prstGeom>
          <a:noFill/>
        </p:spPr>
        <p:txBody>
          <a:bodyPr wrap="square" rtlCol="0">
            <a:spAutoFit/>
          </a:bodyPr>
          <a:lstStyle/>
          <a:p>
            <a:r>
              <a:rPr lang="en-GB" sz="1200"/>
              <a:t>21</a:t>
            </a:r>
          </a:p>
        </p:txBody>
      </p:sp>
      <p:sp>
        <p:nvSpPr>
          <p:cNvPr id="11" name="Rectangle: Rounded Corners 10">
            <a:extLst>
              <a:ext uri="{FF2B5EF4-FFF2-40B4-BE49-F238E27FC236}">
                <a16:creationId xmlns:a16="http://schemas.microsoft.com/office/drawing/2014/main" id="{CA30B900-5A65-4117-8092-3279A3409F09}"/>
              </a:ext>
            </a:extLst>
          </p:cNvPr>
          <p:cNvSpPr/>
          <p:nvPr/>
        </p:nvSpPr>
        <p:spPr>
          <a:xfrm>
            <a:off x="4389009" y="2955280"/>
            <a:ext cx="1962281" cy="756485"/>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Coughing</a:t>
            </a:r>
            <a:endParaRPr lang="en-GB" sz="2400">
              <a:solidFill>
                <a:schemeClr val="tx1"/>
              </a:solidFill>
            </a:endParaRPr>
          </a:p>
        </p:txBody>
      </p:sp>
      <p:sp>
        <p:nvSpPr>
          <p:cNvPr id="26" name="Star: 5 Points 25">
            <a:extLst>
              <a:ext uri="{FF2B5EF4-FFF2-40B4-BE49-F238E27FC236}">
                <a16:creationId xmlns:a16="http://schemas.microsoft.com/office/drawing/2014/main" id="{6E9749D3-7E38-46A0-8FE5-D16F3A265C25}"/>
              </a:ext>
              <a:ext uri="{C183D7F6-B498-43B3-948B-1728B52AA6E4}">
                <adec:decorative xmlns:adec="http://schemas.microsoft.com/office/drawing/2017/decorative" val="1"/>
              </a:ext>
            </a:extLst>
          </p:cNvPr>
          <p:cNvSpPr/>
          <p:nvPr/>
        </p:nvSpPr>
        <p:spPr>
          <a:xfrm>
            <a:off x="6060100" y="3389473"/>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9" name="TextBox 28">
            <a:extLst>
              <a:ext uri="{FF2B5EF4-FFF2-40B4-BE49-F238E27FC236}">
                <a16:creationId xmlns:a16="http://schemas.microsoft.com/office/drawing/2014/main" id="{BFE28601-C08B-4417-9772-4185D7336BB4}"/>
              </a:ext>
            </a:extLst>
          </p:cNvPr>
          <p:cNvSpPr txBox="1"/>
          <p:nvPr/>
        </p:nvSpPr>
        <p:spPr>
          <a:xfrm>
            <a:off x="6185759" y="3536200"/>
            <a:ext cx="429349" cy="276999"/>
          </a:xfrm>
          <a:prstGeom prst="rect">
            <a:avLst/>
          </a:prstGeom>
          <a:noFill/>
        </p:spPr>
        <p:txBody>
          <a:bodyPr wrap="square" rtlCol="0">
            <a:spAutoFit/>
          </a:bodyPr>
          <a:lstStyle/>
          <a:p>
            <a:r>
              <a:rPr lang="en-GB" sz="1200"/>
              <a:t>11</a:t>
            </a:r>
          </a:p>
        </p:txBody>
      </p:sp>
      <p:sp>
        <p:nvSpPr>
          <p:cNvPr id="15" name="Rectangle: Rounded Corners 14">
            <a:extLst>
              <a:ext uri="{FF2B5EF4-FFF2-40B4-BE49-F238E27FC236}">
                <a16:creationId xmlns:a16="http://schemas.microsoft.com/office/drawing/2014/main" id="{E6E1E7C7-C9E4-4381-BAB3-5E79F245ECF1}"/>
              </a:ext>
            </a:extLst>
          </p:cNvPr>
          <p:cNvSpPr/>
          <p:nvPr/>
        </p:nvSpPr>
        <p:spPr>
          <a:xfrm>
            <a:off x="895059" y="3612672"/>
            <a:ext cx="1962281" cy="756485"/>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Panicked</a:t>
            </a:r>
            <a:endParaRPr lang="en-GB" sz="2400">
              <a:solidFill>
                <a:schemeClr val="tx1"/>
              </a:solidFill>
            </a:endParaRPr>
          </a:p>
        </p:txBody>
      </p:sp>
      <p:sp>
        <p:nvSpPr>
          <p:cNvPr id="19" name="Star: 5 Points 18">
            <a:extLst>
              <a:ext uri="{FF2B5EF4-FFF2-40B4-BE49-F238E27FC236}">
                <a16:creationId xmlns:a16="http://schemas.microsoft.com/office/drawing/2014/main" id="{DB7DA32D-69AF-4A8E-AEF4-CFD9BC926DE3}"/>
              </a:ext>
              <a:ext uri="{C183D7F6-B498-43B3-948B-1728B52AA6E4}">
                <adec:decorative xmlns:adec="http://schemas.microsoft.com/office/drawing/2017/decorative" val="1"/>
              </a:ext>
            </a:extLst>
          </p:cNvPr>
          <p:cNvSpPr/>
          <p:nvPr/>
        </p:nvSpPr>
        <p:spPr>
          <a:xfrm>
            <a:off x="2556647" y="4055082"/>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1" name="TextBox 30">
            <a:extLst>
              <a:ext uri="{FF2B5EF4-FFF2-40B4-BE49-F238E27FC236}">
                <a16:creationId xmlns:a16="http://schemas.microsoft.com/office/drawing/2014/main" id="{2DF64A3B-F365-4A7A-A315-37286890009A}"/>
              </a:ext>
            </a:extLst>
          </p:cNvPr>
          <p:cNvSpPr txBox="1"/>
          <p:nvPr/>
        </p:nvSpPr>
        <p:spPr>
          <a:xfrm>
            <a:off x="2668171" y="4193806"/>
            <a:ext cx="429349" cy="276999"/>
          </a:xfrm>
          <a:prstGeom prst="rect">
            <a:avLst/>
          </a:prstGeom>
          <a:noFill/>
        </p:spPr>
        <p:txBody>
          <a:bodyPr wrap="square" rtlCol="0">
            <a:spAutoFit/>
          </a:bodyPr>
          <a:lstStyle/>
          <a:p>
            <a:r>
              <a:rPr lang="en-GB" sz="1200"/>
              <a:t>14</a:t>
            </a:r>
          </a:p>
        </p:txBody>
      </p:sp>
      <p:sp>
        <p:nvSpPr>
          <p:cNvPr id="16" name="Rectangle: Rounded Corners 15">
            <a:extLst>
              <a:ext uri="{FF2B5EF4-FFF2-40B4-BE49-F238E27FC236}">
                <a16:creationId xmlns:a16="http://schemas.microsoft.com/office/drawing/2014/main" id="{F9B68AC2-F84C-4559-A238-68F9A7A46098}"/>
              </a:ext>
            </a:extLst>
          </p:cNvPr>
          <p:cNvSpPr/>
          <p:nvPr/>
        </p:nvSpPr>
        <p:spPr>
          <a:xfrm>
            <a:off x="3849770" y="4432558"/>
            <a:ext cx="196228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Wide eyes</a:t>
            </a:r>
            <a:endParaRPr lang="en-GB" sz="2000">
              <a:solidFill>
                <a:schemeClr val="tx1"/>
              </a:solidFill>
            </a:endParaRPr>
          </a:p>
        </p:txBody>
      </p:sp>
      <p:sp>
        <p:nvSpPr>
          <p:cNvPr id="21" name="Star: 5 Points 20">
            <a:extLst>
              <a:ext uri="{FF2B5EF4-FFF2-40B4-BE49-F238E27FC236}">
                <a16:creationId xmlns:a16="http://schemas.microsoft.com/office/drawing/2014/main" id="{078BE925-BDDF-47E1-8018-B9D4E7777154}"/>
              </a:ext>
              <a:ext uri="{C183D7F6-B498-43B3-948B-1728B52AA6E4}">
                <adec:decorative xmlns:adec="http://schemas.microsoft.com/office/drawing/2017/decorative" val="1"/>
              </a:ext>
            </a:extLst>
          </p:cNvPr>
          <p:cNvSpPr/>
          <p:nvPr/>
        </p:nvSpPr>
        <p:spPr>
          <a:xfrm>
            <a:off x="5520861" y="4873426"/>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2" name="TextBox 31">
            <a:extLst>
              <a:ext uri="{FF2B5EF4-FFF2-40B4-BE49-F238E27FC236}">
                <a16:creationId xmlns:a16="http://schemas.microsoft.com/office/drawing/2014/main" id="{6F674350-C820-4C85-8392-3DF87A3C62A4}"/>
              </a:ext>
            </a:extLst>
          </p:cNvPr>
          <p:cNvSpPr txBox="1"/>
          <p:nvPr/>
        </p:nvSpPr>
        <p:spPr>
          <a:xfrm>
            <a:off x="5629366" y="5036906"/>
            <a:ext cx="429349" cy="276999"/>
          </a:xfrm>
          <a:prstGeom prst="rect">
            <a:avLst/>
          </a:prstGeom>
          <a:noFill/>
        </p:spPr>
        <p:txBody>
          <a:bodyPr wrap="square" rtlCol="0">
            <a:spAutoFit/>
          </a:bodyPr>
          <a:lstStyle/>
          <a:p>
            <a:r>
              <a:rPr lang="en-GB" sz="1200"/>
              <a:t>19</a:t>
            </a:r>
          </a:p>
        </p:txBody>
      </p:sp>
      <p:sp>
        <p:nvSpPr>
          <p:cNvPr id="14" name="Rectangle: Rounded Corners 13">
            <a:extLst>
              <a:ext uri="{FF2B5EF4-FFF2-40B4-BE49-F238E27FC236}">
                <a16:creationId xmlns:a16="http://schemas.microsoft.com/office/drawing/2014/main" id="{20E5536C-141C-4C8A-BB1D-6CE1602FFEA4}"/>
              </a:ext>
            </a:extLst>
          </p:cNvPr>
          <p:cNvSpPr/>
          <p:nvPr/>
        </p:nvSpPr>
        <p:spPr>
          <a:xfrm>
            <a:off x="6621632" y="3751280"/>
            <a:ext cx="186857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Face turning blue</a:t>
            </a:r>
            <a:endParaRPr lang="en-GB" sz="2000">
              <a:solidFill>
                <a:schemeClr val="tx1"/>
              </a:solidFill>
            </a:endParaRPr>
          </a:p>
        </p:txBody>
      </p:sp>
      <p:sp>
        <p:nvSpPr>
          <p:cNvPr id="25" name="Star: 5 Points 24">
            <a:extLst>
              <a:ext uri="{FF2B5EF4-FFF2-40B4-BE49-F238E27FC236}">
                <a16:creationId xmlns:a16="http://schemas.microsoft.com/office/drawing/2014/main" id="{24AEF8FE-7AFE-4109-8504-84FEF2F46148}"/>
              </a:ext>
              <a:ext uri="{C183D7F6-B498-43B3-948B-1728B52AA6E4}">
                <adec:decorative xmlns:adec="http://schemas.microsoft.com/office/drawing/2017/decorative" val="1"/>
              </a:ext>
            </a:extLst>
          </p:cNvPr>
          <p:cNvSpPr/>
          <p:nvPr/>
        </p:nvSpPr>
        <p:spPr>
          <a:xfrm>
            <a:off x="8199013" y="4193019"/>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8" name="Rectangle 17">
            <a:extLst>
              <a:ext uri="{FF2B5EF4-FFF2-40B4-BE49-F238E27FC236}">
                <a16:creationId xmlns:a16="http://schemas.microsoft.com/office/drawing/2014/main" id="{C755F5DE-590B-4DCF-873C-4649D17B54D4}"/>
              </a:ext>
            </a:extLst>
          </p:cNvPr>
          <p:cNvSpPr/>
          <p:nvPr/>
        </p:nvSpPr>
        <p:spPr>
          <a:xfrm>
            <a:off x="622968" y="4837156"/>
            <a:ext cx="2100802" cy="57565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tx1"/>
                </a:solidFill>
              </a:rPr>
              <a:t>Total:</a:t>
            </a:r>
          </a:p>
        </p:txBody>
      </p:sp>
      <p:sp>
        <p:nvSpPr>
          <p:cNvPr id="33" name="TextBox 32">
            <a:extLst>
              <a:ext uri="{FF2B5EF4-FFF2-40B4-BE49-F238E27FC236}">
                <a16:creationId xmlns:a16="http://schemas.microsoft.com/office/drawing/2014/main" id="{7616EDB4-111B-407C-84DF-0D16AD2DC372}"/>
              </a:ext>
            </a:extLst>
          </p:cNvPr>
          <p:cNvSpPr txBox="1"/>
          <p:nvPr/>
        </p:nvSpPr>
        <p:spPr>
          <a:xfrm>
            <a:off x="8310652" y="4343488"/>
            <a:ext cx="429349" cy="276999"/>
          </a:xfrm>
          <a:prstGeom prst="rect">
            <a:avLst/>
          </a:prstGeom>
          <a:noFill/>
        </p:spPr>
        <p:txBody>
          <a:bodyPr wrap="square" rtlCol="0">
            <a:spAutoFit/>
          </a:bodyPr>
          <a:lstStyle/>
          <a:p>
            <a:r>
              <a:rPr lang="en-GB" sz="1200"/>
              <a:t>13</a:t>
            </a:r>
          </a:p>
        </p:txBody>
      </p:sp>
    </p:spTree>
    <p:extLst>
      <p:ext uri="{BB962C8B-B14F-4D97-AF65-F5344CB8AC3E}">
        <p14:creationId xmlns:p14="http://schemas.microsoft.com/office/powerpoint/2010/main" val="18396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449221"/>
            <a:ext cx="5392574" cy="551146"/>
          </a:xfrm>
        </p:spPr>
        <p:txBody>
          <a:bodyPr lIns="74441" tIns="37221" rIns="74441" bIns="37221" anchor="t"/>
          <a:lstStyle/>
          <a:p>
            <a:r>
              <a:rPr lang="en-GB"/>
              <a:t>Optional activity A39</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1" y="996898"/>
            <a:ext cx="2703358" cy="551146"/>
          </a:xfrm>
        </p:spPr>
        <p:txBody>
          <a:bodyPr lIns="74441" tIns="37221" rIns="74441" bIns="37221" anchor="t"/>
          <a:lstStyle/>
          <a:p>
            <a:r>
              <a:rPr lang="en-GB"/>
              <a:t>Be creative</a:t>
            </a:r>
          </a:p>
        </p:txBody>
      </p:sp>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7" name="Rectangle 6">
            <a:extLst>
              <a:ext uri="{FF2B5EF4-FFF2-40B4-BE49-F238E27FC236}">
                <a16:creationId xmlns:a16="http://schemas.microsoft.com/office/drawing/2014/main" id="{A25C389E-3B56-4C79-BB23-1BD40C57F342}"/>
              </a:ext>
            </a:extLst>
          </p:cNvPr>
          <p:cNvSpPr/>
          <p:nvPr/>
        </p:nvSpPr>
        <p:spPr>
          <a:xfrm>
            <a:off x="728270" y="1550381"/>
            <a:ext cx="7595936" cy="2308324"/>
          </a:xfrm>
          <a:prstGeom prst="rect">
            <a:avLst/>
          </a:prstGeom>
        </p:spPr>
        <p:txBody>
          <a:bodyPr wrap="square" lIns="91440" tIns="45720" rIns="91440" bIns="45720" anchor="t">
            <a:spAutoFit/>
          </a:bodyPr>
          <a:lstStyle/>
          <a:p>
            <a:pPr algn="ctr"/>
            <a:r>
              <a:rPr lang="en-GB" sz="2400" b="1" dirty="0"/>
              <a:t>Students now have the option to </a:t>
            </a:r>
            <a:r>
              <a:rPr lang="en-GB" sz="2400" b="1" dirty="0">
                <a:solidFill>
                  <a:srgbClr val="000000"/>
                </a:solidFill>
              </a:rPr>
              <a:t>complete an extension activity. Use flip chart paper to </a:t>
            </a:r>
            <a:r>
              <a:rPr lang="en-GB" sz="2400" b="1" dirty="0">
                <a:solidFill>
                  <a:srgbClr val="007A53"/>
                </a:solidFill>
              </a:rPr>
              <a:t>create a diagram </a:t>
            </a:r>
            <a:r>
              <a:rPr lang="en-US" sz="2400" b="1" dirty="0"/>
              <a:t>that demonstrates the passage of air and food. Then use the diagram to explain and label how choking may occur, research or use </a:t>
            </a:r>
            <a:r>
              <a:rPr lang="en-GB" sz="2400" b="1">
                <a:solidFill>
                  <a:srgbClr val="007A53"/>
                </a:solidFill>
              </a:rPr>
              <a:t>Slides 8-10 </a:t>
            </a:r>
            <a:r>
              <a:rPr lang="en-GB" sz="2400" b="1" dirty="0"/>
              <a:t>in this presentation to help with this task.</a:t>
            </a:r>
            <a:endParaRPr lang="en-GB" dirty="0"/>
          </a:p>
        </p:txBody>
      </p:sp>
      <p:pic>
        <p:nvPicPr>
          <p:cNvPr id="2" name="Picture 1">
            <a:extLst>
              <a:ext uri="{FF2B5EF4-FFF2-40B4-BE49-F238E27FC236}">
                <a16:creationId xmlns:a16="http://schemas.microsoft.com/office/drawing/2014/main" id="{88798B4A-BBE6-46F6-A04F-B0002D696B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3627" y="3832506"/>
            <a:ext cx="2013129" cy="1433273"/>
          </a:xfrm>
          <a:prstGeom prst="rect">
            <a:avLst/>
          </a:prstGeom>
        </p:spPr>
      </p:pic>
    </p:spTree>
    <p:extLst>
      <p:ext uri="{BB962C8B-B14F-4D97-AF65-F5344CB8AC3E}">
        <p14:creationId xmlns:p14="http://schemas.microsoft.com/office/powerpoint/2010/main" val="277561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EF0F72-1832-4775-8F38-211B61AE7985}"/>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9BC49381-F455-4CC7-B243-58AEF1F547D6}"/>
              </a:ext>
            </a:extLst>
          </p:cNvPr>
          <p:cNvSpPr>
            <a:spLocks noGrp="1"/>
          </p:cNvSpPr>
          <p:nvPr>
            <p:ph idx="16"/>
          </p:nvPr>
        </p:nvSpPr>
        <p:spPr>
          <a:xfrm>
            <a:off x="491629" y="478795"/>
            <a:ext cx="6745806" cy="551146"/>
          </a:xfrm>
        </p:spPr>
        <p:txBody>
          <a:bodyPr/>
          <a:lstStyle/>
          <a:p>
            <a:r>
              <a:rPr lang="en-GB"/>
              <a:t>Adult and child choking   A38 </a:t>
            </a:r>
          </a:p>
        </p:txBody>
      </p:sp>
      <p:sp>
        <p:nvSpPr>
          <p:cNvPr id="12" name="Rectangle 11">
            <a:extLst>
              <a:ext uri="{FF2B5EF4-FFF2-40B4-BE49-F238E27FC236}">
                <a16:creationId xmlns:a16="http://schemas.microsoft.com/office/drawing/2014/main" id="{374D8B8F-DE49-4C74-A56E-19EEBB8C591F}"/>
              </a:ext>
            </a:extLst>
          </p:cNvPr>
          <p:cNvSpPr/>
          <p:nvPr/>
        </p:nvSpPr>
        <p:spPr>
          <a:xfrm>
            <a:off x="6054397" y="2028602"/>
            <a:ext cx="2854915" cy="1264596"/>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4413"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3E47894A-2082-4B7F-8DA7-0B7A59634263}"/>
              </a:ext>
            </a:extLst>
          </p:cNvPr>
          <p:cNvSpPr txBox="1"/>
          <p:nvPr/>
        </p:nvSpPr>
        <p:spPr>
          <a:xfrm>
            <a:off x="6026412" y="2106902"/>
            <a:ext cx="2926769" cy="1107996"/>
          </a:xfrm>
          <a:prstGeom prst="rect">
            <a:avLst/>
          </a:prstGeom>
          <a:noFill/>
        </p:spPr>
        <p:txBody>
          <a:bodyPr wrap="square" rtlCol="0">
            <a:spAutoFit/>
          </a:bodyPr>
          <a:lstStyle/>
          <a:p>
            <a:pPr marL="0" marR="0" lvl="0" indent="0" algn="ctr" defTabSz="744413"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a:ea typeface="+mn-ea"/>
                <a:cs typeface="+mn-cs"/>
              </a:rPr>
              <a:t>S&amp;C</a:t>
            </a:r>
          </a:p>
          <a:p>
            <a:pPr marL="0" marR="0" lvl="0" indent="0" algn="ctr" defTabSz="744413"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black"/>
                </a:solidFill>
                <a:effectLst/>
                <a:uLnTx/>
                <a:uFillTx/>
                <a:latin typeface="Arial"/>
                <a:ea typeface="+mn-ea"/>
                <a:cs typeface="+mn-cs"/>
              </a:rPr>
              <a:t>Complete and expand the sentences  </a:t>
            </a:r>
          </a:p>
        </p:txBody>
      </p:sp>
      <p:sp>
        <p:nvSpPr>
          <p:cNvPr id="6" name="Rectangle 5">
            <a:extLst>
              <a:ext uri="{FF2B5EF4-FFF2-40B4-BE49-F238E27FC236}">
                <a16:creationId xmlns:a16="http://schemas.microsoft.com/office/drawing/2014/main" id="{44E3D710-13D5-4DBC-82F4-6CC2EEA2E739}"/>
              </a:ext>
            </a:extLst>
          </p:cNvPr>
          <p:cNvSpPr/>
          <p:nvPr/>
        </p:nvSpPr>
        <p:spPr>
          <a:xfrm>
            <a:off x="4572000" y="4602736"/>
            <a:ext cx="1383126"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4413"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AE581ACC-6918-4CBD-855A-BFF1C2C41D63}"/>
              </a:ext>
            </a:extLst>
          </p:cNvPr>
          <p:cNvGrpSpPr/>
          <p:nvPr/>
        </p:nvGrpSpPr>
        <p:grpSpPr>
          <a:xfrm>
            <a:off x="234685" y="1750909"/>
            <a:ext cx="4076317" cy="1386655"/>
            <a:chOff x="601577" y="1187116"/>
            <a:chExt cx="3761876" cy="3681664"/>
          </a:xfrm>
        </p:grpSpPr>
        <p:sp>
          <p:nvSpPr>
            <p:cNvPr id="9" name="Rectangle 8">
              <a:extLst>
                <a:ext uri="{FF2B5EF4-FFF2-40B4-BE49-F238E27FC236}">
                  <a16:creationId xmlns:a16="http://schemas.microsoft.com/office/drawing/2014/main" id="{C741FA6B-F313-49F3-8268-15802EF7CA52}"/>
                </a:ext>
              </a:extLst>
            </p:cNvPr>
            <p:cNvSpPr/>
            <p:nvPr/>
          </p:nvSpPr>
          <p:spPr>
            <a:xfrm>
              <a:off x="601577" y="1187116"/>
              <a:ext cx="3761873" cy="2798801"/>
            </a:xfrm>
            <a:prstGeom prst="rect">
              <a:avLst/>
            </a:prstGeom>
          </p:spPr>
          <p:txBody>
            <a:bodyPr wrap="square" lIns="91440" tIns="45720" rIns="91440" bIns="45720" anchor="t">
              <a:spAutoFit/>
            </a:bodyPr>
            <a:lstStyle/>
            <a:p>
              <a:pPr marL="365125" indent="-365125">
                <a:spcAft>
                  <a:spcPts val="488"/>
                </a:spcAft>
                <a:buClr>
                  <a:srgbClr val="007A53"/>
                </a:buClr>
                <a:buSzPct val="100000"/>
                <a:buFont typeface="Lucida Grande"/>
                <a:buChar char="➤"/>
                <a:defRPr/>
              </a:pPr>
              <a:r>
                <a:rPr kumimoji="0" lang="en-GB" sz="1000" b="0" i="0" u="none" strike="noStrike" kern="1200" cap="none" spc="0" normalizeH="0" baseline="0" noProof="0" dirty="0">
                  <a:ln>
                    <a:noFill/>
                  </a:ln>
                  <a:solidFill>
                    <a:srgbClr val="190F2F"/>
                  </a:solidFill>
                  <a:effectLst/>
                  <a:uLnTx/>
                  <a:uFillTx/>
                  <a:latin typeface="Arial"/>
                  <a:ea typeface="+mn-ea"/>
                  <a:cs typeface="Times"/>
                </a:rPr>
                <a:t>Choking is a</a:t>
              </a:r>
              <a:r>
                <a:rPr lang="en-GB" sz="1000" dirty="0">
                  <a:solidFill>
                    <a:srgbClr val="190F2F"/>
                  </a:solidFill>
                  <a:latin typeface="Arial"/>
                  <a:cs typeface="Times"/>
                </a:rPr>
                <a:t> </a:t>
              </a:r>
              <a:r>
                <a:rPr kumimoji="0" lang="en-GB" sz="1000" i="0" u="none" strike="noStrike" kern="1200" cap="none" spc="0" normalizeH="0" baseline="0" noProof="0" dirty="0">
                  <a:ln>
                    <a:noFill/>
                  </a:ln>
                  <a:solidFill>
                    <a:srgbClr val="190F2F"/>
                  </a:solidFill>
                  <a:effectLst/>
                  <a:uLnTx/>
                  <a:uFillTx/>
                  <a:latin typeface="Arial"/>
                  <a:ea typeface="+mn-ea"/>
                  <a:cs typeface="Times"/>
                </a:rPr>
                <a:t> </a:t>
              </a:r>
              <a:r>
                <a:rPr lang="en-GB" sz="1000" dirty="0">
                  <a:solidFill>
                    <a:srgbClr val="190F2F"/>
                  </a:solidFill>
                  <a:latin typeface="Arial"/>
                  <a:cs typeface="Times"/>
                </a:rPr>
                <a:t>quite a </a:t>
              </a:r>
              <a:r>
                <a:rPr kumimoji="0" lang="en-GB" sz="1000" b="1" i="0" u="none" strike="noStrike" kern="1200" cap="none" spc="0" normalizeH="0" baseline="0" noProof="0" dirty="0">
                  <a:ln>
                    <a:noFill/>
                  </a:ln>
                  <a:solidFill>
                    <a:srgbClr val="190F2F"/>
                  </a:solidFill>
                  <a:effectLst/>
                  <a:uLnTx/>
                  <a:uFillTx/>
                  <a:latin typeface="Arial"/>
                  <a:ea typeface="+mn-ea"/>
                  <a:cs typeface="Times"/>
                </a:rPr>
                <a:t>_ _ _ _</a:t>
              </a:r>
              <a:r>
                <a:rPr lang="en-GB" sz="1000" b="1" dirty="0">
                  <a:solidFill>
                    <a:srgbClr val="190F2F"/>
                  </a:solidFill>
                  <a:latin typeface="Arial"/>
                  <a:cs typeface="Times"/>
                </a:rPr>
                <a:t> </a:t>
              </a:r>
              <a:r>
                <a:rPr kumimoji="0" lang="en-GB" sz="1000" b="1" i="0" u="none" strike="noStrike" kern="1200" cap="none" spc="0" normalizeH="0" baseline="0" noProof="0" dirty="0">
                  <a:ln>
                    <a:noFill/>
                  </a:ln>
                  <a:solidFill>
                    <a:srgbClr val="190F2F"/>
                  </a:solidFill>
                  <a:effectLst/>
                  <a:uLnTx/>
                  <a:uFillTx/>
                  <a:latin typeface="Arial"/>
                  <a:ea typeface="+mn-ea"/>
                  <a:cs typeface="Times"/>
                </a:rPr>
                <a:t> </a:t>
              </a:r>
              <a:r>
                <a:rPr lang="en-GB" sz="1000" dirty="0">
                  <a:solidFill>
                    <a:srgbClr val="190F2F"/>
                  </a:solidFill>
                  <a:latin typeface="Arial"/>
                  <a:cs typeface="Times"/>
                </a:rPr>
                <a:t>to children, especially those that are </a:t>
              </a:r>
              <a:r>
                <a:rPr kumimoji="0" lang="en-GB" sz="1000" b="0" i="0" u="none" strike="noStrike" kern="1200" cap="none" spc="0" normalizeH="0" baseline="0" noProof="0" dirty="0">
                  <a:ln>
                    <a:noFill/>
                  </a:ln>
                  <a:solidFill>
                    <a:srgbClr val="190F2F"/>
                  </a:solidFill>
                  <a:effectLst/>
                  <a:uLnTx/>
                  <a:uFillTx/>
                  <a:latin typeface="Arial"/>
                  <a:ea typeface="+mn-ea"/>
                  <a:cs typeface="Times"/>
                </a:rPr>
                <a:t>under the age of three.</a:t>
              </a:r>
              <a:endParaRPr lang="en-US" dirty="0">
                <a:ea typeface="+mn-ea"/>
              </a:endParaRPr>
            </a:p>
            <a:p>
              <a:pPr marL="365125" indent="-365125">
                <a:spcAft>
                  <a:spcPts val="488"/>
                </a:spcAft>
                <a:buClr>
                  <a:srgbClr val="007A53"/>
                </a:buClr>
                <a:buSzPct val="100000"/>
                <a:buFont typeface="Lucida Grande"/>
                <a:buChar char="➤"/>
                <a:defRPr/>
              </a:pPr>
              <a:r>
                <a:rPr kumimoji="0" lang="en-GB" sz="1000" b="0" i="0" u="none" strike="noStrike" kern="1200" cap="none" spc="0" normalizeH="0" baseline="0" noProof="0" dirty="0">
                  <a:ln>
                    <a:noFill/>
                  </a:ln>
                  <a:solidFill>
                    <a:srgbClr val="190F2F"/>
                  </a:solidFill>
                  <a:effectLst/>
                  <a:uLnTx/>
                  <a:uFillTx/>
                  <a:latin typeface="Arial"/>
                  <a:ea typeface="+mn-ea"/>
                  <a:cs typeface="Times"/>
                </a:rPr>
                <a:t>They put objects in their </a:t>
              </a:r>
              <a:r>
                <a:rPr kumimoji="0" lang="en-GB" sz="1000" b="1" i="0" u="none" strike="noStrike" kern="1200" cap="none" spc="0" normalizeH="0" baseline="0" noProof="0" dirty="0">
                  <a:ln>
                    <a:noFill/>
                  </a:ln>
                  <a:solidFill>
                    <a:srgbClr val="190F2F"/>
                  </a:solidFill>
                  <a:effectLst/>
                  <a:uLnTx/>
                  <a:uFillTx/>
                  <a:latin typeface="Arial"/>
                  <a:ea typeface="+mn-ea"/>
                  <a:cs typeface="Times"/>
                </a:rPr>
                <a:t>_ _ _ _ </a:t>
              </a:r>
              <a:r>
                <a:rPr lang="en-GB" sz="1000" b="1" dirty="0">
                  <a:solidFill>
                    <a:srgbClr val="190F2F"/>
                  </a:solidFill>
                  <a:latin typeface="Arial"/>
                  <a:cs typeface="Times"/>
                </a:rPr>
                <a:t>_ </a:t>
              </a:r>
              <a:r>
                <a:rPr lang="en-GB" sz="1000" dirty="0">
                  <a:solidFill>
                    <a:srgbClr val="190F2F"/>
                  </a:solidFill>
                  <a:latin typeface="Arial"/>
                  <a:cs typeface="Times"/>
                </a:rPr>
                <a:t>to explore them.</a:t>
              </a:r>
              <a:endParaRPr lang="en-GB" sz="1000" i="0" u="none" strike="noStrike" kern="1200" cap="none" spc="0" normalizeH="0" baseline="0" noProof="0" dirty="0">
                <a:ln>
                  <a:noFill/>
                </a:ln>
                <a:solidFill>
                  <a:srgbClr val="190F2F"/>
                </a:solidFill>
                <a:effectLst/>
                <a:uLnTx/>
                <a:uFillTx/>
                <a:latin typeface="Arial"/>
                <a:cs typeface="Times"/>
              </a:endParaRPr>
            </a:p>
            <a:p>
              <a:pPr marL="365125" marR="0" lvl="0" indent="-365125" algn="l" defTabSz="744413" rtl="0" eaLnBrk="1" fontAlgn="auto" latinLnBrk="0" hangingPunct="1">
                <a:lnSpc>
                  <a:spcPct val="100000"/>
                </a:lnSpc>
                <a:spcBef>
                  <a:spcPts val="0"/>
                </a:spcBef>
                <a:spcAft>
                  <a:spcPts val="488"/>
                </a:spcAft>
                <a:buClr>
                  <a:srgbClr val="007A53"/>
                </a:buClr>
                <a:buSzPct val="100000"/>
                <a:buFont typeface="Lucida Grande"/>
                <a:buChar char="➤"/>
                <a:tabLst/>
                <a:defRPr/>
              </a:pPr>
              <a:r>
                <a:rPr kumimoji="0" lang="en-GB" sz="1000" b="0" i="0" u="none" strike="noStrike" kern="1200" cap="none" spc="0" normalizeH="0" baseline="0" noProof="0" dirty="0">
                  <a:ln>
                    <a:noFill/>
                  </a:ln>
                  <a:solidFill>
                    <a:srgbClr val="190F2F"/>
                  </a:solidFill>
                  <a:effectLst/>
                  <a:uLnTx/>
                  <a:uFillTx/>
                  <a:latin typeface="Arial"/>
                  <a:ea typeface="+mn-ea"/>
                  <a:cs typeface="Times"/>
                </a:rPr>
                <a:t>They don’t always chew their </a:t>
              </a:r>
              <a:r>
                <a:rPr kumimoji="0" lang="en-GB" sz="1000" b="1" i="0" u="none" strike="noStrike" kern="1200" cap="none" spc="0" normalizeH="0" baseline="0" noProof="0" dirty="0">
                  <a:ln>
                    <a:noFill/>
                  </a:ln>
                  <a:solidFill>
                    <a:srgbClr val="190F2F"/>
                  </a:solidFill>
                  <a:effectLst/>
                  <a:uLnTx/>
                  <a:uFillTx/>
                  <a:latin typeface="Arial"/>
                  <a:ea typeface="+mn-ea"/>
                  <a:cs typeface="Times"/>
                </a:rPr>
                <a:t>_ _ _ _ </a:t>
              </a:r>
              <a:r>
                <a:rPr kumimoji="0" lang="en-GB" sz="1000" b="0" i="0" u="none" strike="noStrike" kern="1200" cap="none" spc="0" normalizeH="0" baseline="0" noProof="0" dirty="0">
                  <a:ln>
                    <a:noFill/>
                  </a:ln>
                  <a:solidFill>
                    <a:srgbClr val="190F2F"/>
                  </a:solidFill>
                  <a:effectLst/>
                  <a:uLnTx/>
                  <a:uFillTx/>
                  <a:latin typeface="Arial"/>
                  <a:ea typeface="+mn-ea"/>
                  <a:cs typeface="Times"/>
                </a:rPr>
                <a:t>properly.</a:t>
              </a:r>
              <a:endParaRPr lang="en-GB" sz="1000" b="0" i="0" u="none" strike="noStrike" kern="1200" cap="none" spc="0" normalizeH="0" baseline="0" noProof="0" dirty="0">
                <a:ln>
                  <a:noFill/>
                </a:ln>
                <a:solidFill>
                  <a:srgbClr val="190F2F"/>
                </a:solidFill>
                <a:effectLst/>
                <a:uLnTx/>
                <a:uFillTx/>
                <a:latin typeface="Arial"/>
                <a:cs typeface="Times"/>
              </a:endParaRPr>
            </a:p>
            <a:p>
              <a:pPr marL="365125" marR="0" lvl="0" indent="-365125" algn="l" defTabSz="744413" rtl="0" eaLnBrk="1" fontAlgn="auto" latinLnBrk="0" hangingPunct="1">
                <a:lnSpc>
                  <a:spcPct val="100000"/>
                </a:lnSpc>
                <a:spcBef>
                  <a:spcPts val="0"/>
                </a:spcBef>
                <a:spcAft>
                  <a:spcPts val="488"/>
                </a:spcAft>
                <a:buClr>
                  <a:srgbClr val="007A53"/>
                </a:buClr>
                <a:buSzPct val="100000"/>
                <a:buFont typeface="Lucida Grande"/>
                <a:buChar char="➤"/>
                <a:tabLst/>
                <a:defRPr/>
              </a:pPr>
              <a:r>
                <a:rPr kumimoji="0" lang="en-GB" sz="1000" b="0" i="0" u="none" strike="noStrike" kern="1200" cap="none" spc="0" normalizeH="0" baseline="0" noProof="0" dirty="0">
                  <a:ln>
                    <a:noFill/>
                  </a:ln>
                  <a:solidFill>
                    <a:srgbClr val="190F2F"/>
                  </a:solidFill>
                  <a:effectLst/>
                  <a:uLnTx/>
                  <a:uFillTx/>
                  <a:latin typeface="Arial"/>
                  <a:ea typeface="+mn-ea"/>
                  <a:cs typeface="Times"/>
                </a:rPr>
                <a:t>They have small, </a:t>
              </a:r>
              <a:r>
                <a:rPr kumimoji="0" lang="en-GB" sz="1000" b="1" i="0" u="none" strike="noStrike" kern="1200" cap="none" spc="0" normalizeH="0" baseline="0" noProof="0" dirty="0">
                  <a:ln>
                    <a:noFill/>
                  </a:ln>
                  <a:solidFill>
                    <a:srgbClr val="190F2F"/>
                  </a:solidFill>
                  <a:effectLst/>
                  <a:uLnTx/>
                  <a:uFillTx/>
                  <a:latin typeface="Arial"/>
                  <a:ea typeface="+mn-ea"/>
                  <a:cs typeface="Times"/>
                </a:rPr>
                <a:t>_ _ _ _ _ _</a:t>
              </a:r>
              <a:r>
                <a:rPr kumimoji="0" lang="en-GB" sz="1000" b="0" i="0" u="none" strike="noStrike" kern="1200" cap="none" spc="0" normalizeH="0" baseline="0" noProof="0" dirty="0">
                  <a:ln>
                    <a:noFill/>
                  </a:ln>
                  <a:solidFill>
                    <a:srgbClr val="190F2F"/>
                  </a:solidFill>
                  <a:effectLst/>
                  <a:uLnTx/>
                  <a:uFillTx/>
                  <a:latin typeface="Arial"/>
                  <a:ea typeface="+mn-ea"/>
                  <a:cs typeface="Times"/>
                </a:rPr>
                <a:t>,</a:t>
              </a:r>
              <a:r>
                <a:rPr kumimoji="0" lang="en-GB" sz="1000" b="1" i="0" u="none" strike="noStrike" kern="1200" cap="none" spc="0" normalizeH="0" baseline="0" noProof="0" dirty="0">
                  <a:ln>
                    <a:noFill/>
                  </a:ln>
                  <a:solidFill>
                    <a:srgbClr val="190F2F"/>
                  </a:solidFill>
                  <a:effectLst/>
                  <a:uLnTx/>
                  <a:uFillTx/>
                  <a:latin typeface="Arial"/>
                  <a:ea typeface="+mn-ea"/>
                  <a:cs typeface="Times"/>
                </a:rPr>
                <a:t> </a:t>
              </a:r>
              <a:r>
                <a:rPr kumimoji="0" lang="en-GB" sz="1000" b="0" i="0" u="none" strike="noStrike" kern="1200" cap="none" spc="0" normalizeH="0" baseline="0" noProof="0" dirty="0">
                  <a:ln>
                    <a:noFill/>
                  </a:ln>
                  <a:solidFill>
                    <a:srgbClr val="190F2F"/>
                  </a:solidFill>
                  <a:effectLst/>
                  <a:uLnTx/>
                  <a:uFillTx/>
                  <a:latin typeface="Arial"/>
                  <a:ea typeface="+mn-ea"/>
                  <a:cs typeface="Times"/>
                </a:rPr>
                <a:t>airways</a:t>
              </a:r>
              <a:r>
                <a:rPr lang="en-GB" sz="1000" dirty="0">
                  <a:solidFill>
                    <a:srgbClr val="190F2F"/>
                  </a:solidFill>
                  <a:latin typeface="Arial"/>
                  <a:cs typeface="Times"/>
                </a:rPr>
                <a:t>.</a:t>
              </a:r>
              <a:endParaRPr lang="en-GB" sz="1000" i="0" u="none" strike="noStrike" kern="1200" cap="none" spc="0" normalizeH="0" baseline="0" noProof="0" dirty="0">
                <a:ln>
                  <a:noFill/>
                </a:ln>
                <a:solidFill>
                  <a:srgbClr val="190F2F"/>
                </a:solidFill>
                <a:effectLst/>
                <a:uLnTx/>
                <a:uFillTx/>
                <a:latin typeface="Arial"/>
                <a:cs typeface="Times"/>
              </a:endParaRPr>
            </a:p>
          </p:txBody>
        </p:sp>
        <p:sp>
          <p:nvSpPr>
            <p:cNvPr id="10" name="Rectangle 9">
              <a:extLst>
                <a:ext uri="{FF2B5EF4-FFF2-40B4-BE49-F238E27FC236}">
                  <a16:creationId xmlns:a16="http://schemas.microsoft.com/office/drawing/2014/main" id="{79BAC756-0EB0-42A4-8A12-0EACDEE56CC7}"/>
                </a:ext>
              </a:extLst>
            </p:cNvPr>
            <p:cNvSpPr/>
            <p:nvPr/>
          </p:nvSpPr>
          <p:spPr>
            <a:xfrm>
              <a:off x="601580" y="1187116"/>
              <a:ext cx="3761873" cy="368166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441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920FC491-1FB8-43FD-85ED-9316A23DED41}"/>
              </a:ext>
            </a:extLst>
          </p:cNvPr>
          <p:cNvGrpSpPr/>
          <p:nvPr/>
        </p:nvGrpSpPr>
        <p:grpSpPr>
          <a:xfrm>
            <a:off x="234692" y="3533609"/>
            <a:ext cx="4076307" cy="1362402"/>
            <a:chOff x="601578" y="1138825"/>
            <a:chExt cx="3761875" cy="3218869"/>
          </a:xfrm>
        </p:grpSpPr>
        <p:sp>
          <p:nvSpPr>
            <p:cNvPr id="15" name="Rectangle 14">
              <a:extLst>
                <a:ext uri="{FF2B5EF4-FFF2-40B4-BE49-F238E27FC236}">
                  <a16:creationId xmlns:a16="http://schemas.microsoft.com/office/drawing/2014/main" id="{764F1DB7-C7CC-4965-9119-2076C3752F13}"/>
                </a:ext>
              </a:extLst>
            </p:cNvPr>
            <p:cNvSpPr/>
            <p:nvPr/>
          </p:nvSpPr>
          <p:spPr>
            <a:xfrm>
              <a:off x="601578" y="1138825"/>
              <a:ext cx="3761873" cy="2321314"/>
            </a:xfrm>
            <a:prstGeom prst="rect">
              <a:avLst/>
            </a:prstGeom>
          </p:spPr>
          <p:txBody>
            <a:bodyPr wrap="square">
              <a:spAutoFit/>
            </a:bodyPr>
            <a:lstStyle/>
            <a:p>
              <a:pPr marL="0" marR="0" lvl="0" indent="0" algn="l" defTabSz="744413" rtl="0" eaLnBrk="1" fontAlgn="auto" latinLnBrk="0" hangingPunct="1">
                <a:lnSpc>
                  <a:spcPct val="100000"/>
                </a:lnSpc>
                <a:spcBef>
                  <a:spcPts val="0"/>
                </a:spcBef>
                <a:spcAft>
                  <a:spcPts val="488"/>
                </a:spcAft>
                <a:buClr>
                  <a:srgbClr val="007A53"/>
                </a:buClr>
                <a:buSzPct val="100000"/>
                <a:buFontTx/>
                <a:buNone/>
                <a:tabLst/>
                <a:defRPr/>
              </a:pPr>
              <a:r>
                <a:rPr kumimoji="0" lang="en-GB" sz="1050" b="0" i="0" u="none" strike="noStrike" kern="1200" cap="none" spc="0" normalizeH="0" baseline="0" noProof="0">
                  <a:ln>
                    <a:noFill/>
                  </a:ln>
                  <a:solidFill>
                    <a:srgbClr val="190F2F"/>
                  </a:solidFill>
                  <a:effectLst/>
                  <a:uLnTx/>
                  <a:uFillTx/>
                  <a:latin typeface="Arial"/>
                  <a:ea typeface="+mn-ea"/>
                  <a:cs typeface="Times"/>
                </a:rPr>
                <a:t>Possible causes of choking for adults:</a:t>
              </a:r>
            </a:p>
            <a:p>
              <a:pPr marL="365745" marR="0" lvl="0" indent="-365745" algn="l" defTabSz="744413" rtl="0" eaLnBrk="1" fontAlgn="auto" latinLnBrk="0" hangingPunct="1">
                <a:lnSpc>
                  <a:spcPct val="100000"/>
                </a:lnSpc>
                <a:spcBef>
                  <a:spcPts val="0"/>
                </a:spcBef>
                <a:spcAft>
                  <a:spcPts val="488"/>
                </a:spcAft>
                <a:buClr>
                  <a:srgbClr val="007A53"/>
                </a:buClr>
                <a:buSzPct val="100000"/>
                <a:buFont typeface="Lucida Grande"/>
                <a:buChar char="➤"/>
                <a:tabLst/>
                <a:defRPr/>
              </a:pPr>
              <a:r>
                <a:rPr kumimoji="0" lang="en-GB" sz="1050" b="0" i="0" u="none" strike="noStrike" kern="1200" cap="none" spc="0" normalizeH="0" baseline="0" noProof="0">
                  <a:ln>
                    <a:noFill/>
                  </a:ln>
                  <a:solidFill>
                    <a:srgbClr val="190F2F"/>
                  </a:solidFill>
                  <a:effectLst/>
                  <a:uLnTx/>
                  <a:uFillTx/>
                  <a:latin typeface="Arial"/>
                  <a:ea typeface="+mn-ea"/>
                  <a:cs typeface="Times"/>
                </a:rPr>
                <a:t>Too much </a:t>
              </a:r>
              <a:r>
                <a:rPr kumimoji="0" lang="en-GB" sz="1050" b="1" i="0" u="none" strike="noStrike" kern="1200" cap="none" spc="0" normalizeH="0" baseline="0" noProof="0">
                  <a:ln>
                    <a:noFill/>
                  </a:ln>
                  <a:solidFill>
                    <a:srgbClr val="190F2F"/>
                  </a:solidFill>
                  <a:effectLst/>
                  <a:uLnTx/>
                  <a:uFillTx/>
                  <a:latin typeface="Arial"/>
                  <a:ea typeface="+mn-ea"/>
                  <a:cs typeface="Times"/>
                </a:rPr>
                <a:t>_ _ _ _ </a:t>
              </a:r>
              <a:r>
                <a:rPr kumimoji="0" lang="en-GB" sz="1050" b="0" i="0" u="none" strike="noStrike" kern="1200" cap="none" spc="0" normalizeH="0" baseline="0" noProof="0">
                  <a:ln>
                    <a:noFill/>
                  </a:ln>
                  <a:solidFill>
                    <a:srgbClr val="190F2F"/>
                  </a:solidFill>
                  <a:effectLst/>
                  <a:uLnTx/>
                  <a:uFillTx/>
                  <a:latin typeface="Arial"/>
                  <a:ea typeface="+mn-ea"/>
                  <a:cs typeface="Times"/>
                </a:rPr>
                <a:t>in the mouth.</a:t>
              </a:r>
              <a:endParaRPr kumimoji="0" lang="en-GB" sz="1050" b="1" i="0" u="none" strike="noStrike" kern="1200" cap="none" spc="0" normalizeH="0" baseline="0" noProof="0">
                <a:ln>
                  <a:noFill/>
                </a:ln>
                <a:solidFill>
                  <a:srgbClr val="190F2F"/>
                </a:solidFill>
                <a:effectLst/>
                <a:uLnTx/>
                <a:uFillTx/>
                <a:latin typeface="Arial"/>
                <a:ea typeface="+mn-ea"/>
                <a:cs typeface="Times"/>
              </a:endParaRPr>
            </a:p>
            <a:p>
              <a:pPr marL="365745" marR="0" lvl="0" indent="-365745" algn="l" defTabSz="744413" rtl="0" eaLnBrk="1" fontAlgn="auto" latinLnBrk="0" hangingPunct="1">
                <a:lnSpc>
                  <a:spcPct val="100000"/>
                </a:lnSpc>
                <a:spcBef>
                  <a:spcPts val="0"/>
                </a:spcBef>
                <a:spcAft>
                  <a:spcPts val="488"/>
                </a:spcAft>
                <a:buClr>
                  <a:srgbClr val="007A53"/>
                </a:buClr>
                <a:buSzPct val="100000"/>
                <a:buFont typeface="Lucida Grande"/>
                <a:buChar char="➤"/>
                <a:tabLst/>
                <a:defRPr/>
              </a:pPr>
              <a:r>
                <a:rPr kumimoji="0" lang="en-GB" sz="1050" b="0" i="0" u="none" strike="noStrike" kern="1200" cap="none" spc="0" normalizeH="0" baseline="0" noProof="0">
                  <a:ln>
                    <a:noFill/>
                  </a:ln>
                  <a:solidFill>
                    <a:srgbClr val="190F2F"/>
                  </a:solidFill>
                  <a:effectLst/>
                  <a:uLnTx/>
                  <a:uFillTx/>
                  <a:latin typeface="Arial"/>
                  <a:ea typeface="+mn-ea"/>
                  <a:cs typeface="Times"/>
                </a:rPr>
                <a:t>Walking, talking or </a:t>
              </a:r>
              <a:r>
                <a:rPr kumimoji="0" lang="en-GB" sz="1050" b="1" i="0" u="none" strike="noStrike" kern="1200" cap="none" spc="0" normalizeH="0" baseline="0" noProof="0">
                  <a:ln>
                    <a:noFill/>
                  </a:ln>
                  <a:solidFill>
                    <a:srgbClr val="190F2F"/>
                  </a:solidFill>
                  <a:effectLst/>
                  <a:uLnTx/>
                  <a:uFillTx/>
                  <a:latin typeface="Arial"/>
                  <a:ea typeface="+mn-ea"/>
                  <a:cs typeface="Times"/>
                </a:rPr>
                <a:t>_ _ _ _ _ _ _ _ </a:t>
              </a:r>
              <a:r>
                <a:rPr kumimoji="0" lang="en-GB" sz="1050" b="0" i="0" u="none" strike="noStrike" kern="1200" cap="none" spc="0" normalizeH="0" baseline="0" noProof="0">
                  <a:ln>
                    <a:noFill/>
                  </a:ln>
                  <a:solidFill>
                    <a:srgbClr val="190F2F"/>
                  </a:solidFill>
                  <a:effectLst/>
                  <a:uLnTx/>
                  <a:uFillTx/>
                  <a:latin typeface="Arial"/>
                  <a:ea typeface="+mn-ea"/>
                  <a:cs typeface="Times"/>
                </a:rPr>
                <a:t>whilst eating. </a:t>
              </a:r>
            </a:p>
            <a:p>
              <a:pPr marL="365745" marR="0" lvl="0" indent="-365745" algn="l" defTabSz="744413" rtl="0" eaLnBrk="1" fontAlgn="auto" latinLnBrk="0" hangingPunct="1">
                <a:lnSpc>
                  <a:spcPct val="100000"/>
                </a:lnSpc>
                <a:spcBef>
                  <a:spcPts val="0"/>
                </a:spcBef>
                <a:spcAft>
                  <a:spcPts val="488"/>
                </a:spcAft>
                <a:buClr>
                  <a:srgbClr val="007A53"/>
                </a:buClr>
                <a:buSzPct val="100000"/>
                <a:buFont typeface="Lucida Grande"/>
                <a:buChar char="➤"/>
                <a:tabLst/>
                <a:defRPr/>
              </a:pPr>
              <a:r>
                <a:rPr kumimoji="0" lang="en-GB" sz="1050" b="0" i="0" u="none" strike="noStrike" kern="1200" cap="none" spc="0" normalizeH="0" baseline="0" noProof="0">
                  <a:ln>
                    <a:noFill/>
                  </a:ln>
                  <a:solidFill>
                    <a:srgbClr val="190F2F"/>
                  </a:solidFill>
                  <a:effectLst/>
                  <a:uLnTx/>
                  <a:uFillTx/>
                  <a:latin typeface="Arial"/>
                  <a:ea typeface="+mn-ea"/>
                  <a:cs typeface="Times"/>
                </a:rPr>
                <a:t>The elderly may find it hard to </a:t>
              </a:r>
              <a:r>
                <a:rPr kumimoji="0" lang="en-GB" sz="1050" b="1" i="0" u="none" strike="noStrike" kern="1200" cap="none" spc="0" normalizeH="0" baseline="0" noProof="0">
                  <a:ln>
                    <a:noFill/>
                  </a:ln>
                  <a:solidFill>
                    <a:srgbClr val="190F2F"/>
                  </a:solidFill>
                  <a:effectLst/>
                  <a:uLnTx/>
                  <a:uFillTx/>
                  <a:latin typeface="Arial"/>
                  <a:ea typeface="+mn-ea"/>
                  <a:cs typeface="Times"/>
                </a:rPr>
                <a:t>_ _ _ _ _ _ _.</a:t>
              </a:r>
            </a:p>
            <a:p>
              <a:pPr marL="365745" marR="0" lvl="0" indent="-365745" algn="l" defTabSz="744413" rtl="0" eaLnBrk="1" fontAlgn="auto" latinLnBrk="0" hangingPunct="1">
                <a:lnSpc>
                  <a:spcPct val="100000"/>
                </a:lnSpc>
                <a:spcBef>
                  <a:spcPts val="0"/>
                </a:spcBef>
                <a:spcAft>
                  <a:spcPts val="488"/>
                </a:spcAft>
                <a:buClr>
                  <a:srgbClr val="007A53"/>
                </a:buClr>
                <a:buSzPct val="100000"/>
                <a:buFont typeface="Lucida Grande"/>
                <a:buChar char="➤"/>
                <a:tabLst/>
                <a:defRPr/>
              </a:pPr>
              <a:r>
                <a:rPr kumimoji="0" lang="en-GB" sz="1050" b="0" i="0" u="none" strike="noStrike" kern="1200" cap="none" spc="0" normalizeH="0" baseline="0" noProof="0">
                  <a:ln>
                    <a:noFill/>
                  </a:ln>
                  <a:solidFill>
                    <a:srgbClr val="190F2F"/>
                  </a:solidFill>
                  <a:effectLst/>
                  <a:uLnTx/>
                  <a:uFillTx/>
                  <a:latin typeface="Arial"/>
                  <a:ea typeface="+mn-ea"/>
                  <a:cs typeface="Times"/>
                </a:rPr>
                <a:t>Burns may cause tissues in the airway to </a:t>
              </a:r>
              <a:r>
                <a:rPr kumimoji="0" lang="en-GB" sz="1050" b="1" i="0" u="none" strike="noStrike" kern="1200" cap="none" spc="0" normalizeH="0" baseline="0" noProof="0">
                  <a:ln>
                    <a:noFill/>
                  </a:ln>
                  <a:solidFill>
                    <a:srgbClr val="190F2F"/>
                  </a:solidFill>
                  <a:effectLst/>
                  <a:uLnTx/>
                  <a:uFillTx/>
                  <a:latin typeface="Arial"/>
                  <a:ea typeface="+mn-ea"/>
                  <a:cs typeface="Times"/>
                </a:rPr>
                <a:t>_ _ _ _ _.</a:t>
              </a:r>
            </a:p>
          </p:txBody>
        </p:sp>
        <p:sp>
          <p:nvSpPr>
            <p:cNvPr id="16" name="Rectangle 15">
              <a:extLst>
                <a:ext uri="{FF2B5EF4-FFF2-40B4-BE49-F238E27FC236}">
                  <a16:creationId xmlns:a16="http://schemas.microsoft.com/office/drawing/2014/main" id="{D6BDE533-BD8A-4353-868E-12DB348DF0EA}"/>
                </a:ext>
              </a:extLst>
            </p:cNvPr>
            <p:cNvSpPr/>
            <p:nvPr/>
          </p:nvSpPr>
          <p:spPr>
            <a:xfrm>
              <a:off x="601580" y="1187119"/>
              <a:ext cx="3761873" cy="317057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4413"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FFFFFF"/>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CEE24E20-DCA7-4F1D-8F21-76282E958EA0}"/>
              </a:ext>
            </a:extLst>
          </p:cNvPr>
          <p:cNvPicPr>
            <a:picLocks noChangeAspect="1"/>
          </p:cNvPicPr>
          <p:nvPr/>
        </p:nvPicPr>
        <p:blipFill>
          <a:blip r:embed="rId3"/>
          <a:stretch>
            <a:fillRect/>
          </a:stretch>
        </p:blipFill>
        <p:spPr>
          <a:xfrm>
            <a:off x="4390802" y="1732979"/>
            <a:ext cx="1511939" cy="3261643"/>
          </a:xfrm>
          <a:prstGeom prst="rect">
            <a:avLst/>
          </a:prstGeom>
        </p:spPr>
      </p:pic>
    </p:spTree>
    <p:extLst>
      <p:ext uri="{BB962C8B-B14F-4D97-AF65-F5344CB8AC3E}">
        <p14:creationId xmlns:p14="http://schemas.microsoft.com/office/powerpoint/2010/main" val="1672663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398964"/>
            <a:ext cx="4783243" cy="572208"/>
          </a:xfrm>
        </p:spPr>
        <p:txBody>
          <a:bodyPr lIns="74441" tIns="37221" rIns="74441" bIns="37221" anchor="t"/>
          <a:lstStyle/>
          <a:p>
            <a:r>
              <a:rPr lang="en-GB"/>
              <a:t>Optional Activity</a:t>
            </a:r>
            <a:r>
              <a:rPr lang="en-GB" dirty="0"/>
              <a:t>  </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0" y="969693"/>
            <a:ext cx="2275634" cy="551146"/>
          </a:xfrm>
        </p:spPr>
        <p:txBody>
          <a:bodyPr/>
          <a:lstStyle/>
          <a:p>
            <a:r>
              <a:rPr lang="en-GB"/>
              <a:t>Role play</a:t>
            </a:r>
          </a:p>
        </p:txBody>
      </p:sp>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9" name="Rectangle 8">
            <a:extLst>
              <a:ext uri="{FF2B5EF4-FFF2-40B4-BE49-F238E27FC236}">
                <a16:creationId xmlns:a16="http://schemas.microsoft.com/office/drawing/2014/main" id="{0D5AE8D6-C4F9-4667-BB6D-7785265DC437}"/>
              </a:ext>
            </a:extLst>
          </p:cNvPr>
          <p:cNvSpPr/>
          <p:nvPr/>
        </p:nvSpPr>
        <p:spPr>
          <a:xfrm>
            <a:off x="753979" y="1815996"/>
            <a:ext cx="7595936" cy="2308324"/>
          </a:xfrm>
          <a:prstGeom prst="rect">
            <a:avLst/>
          </a:prstGeom>
        </p:spPr>
        <p:txBody>
          <a:bodyPr wrap="square" lIns="91440" tIns="45720" rIns="91440" bIns="45720" anchor="t">
            <a:spAutoFit/>
          </a:bodyPr>
          <a:lstStyle/>
          <a:p>
            <a:pPr algn="ctr"/>
            <a:r>
              <a:rPr lang="en-GB" sz="2400" b="1" dirty="0"/>
              <a:t>Students now have the opportunity to role play a first aider dealing with choking (use </a:t>
            </a:r>
            <a:r>
              <a:rPr lang="en-GB" sz="2400" b="1" dirty="0">
                <a:solidFill>
                  <a:srgbClr val="007A53"/>
                </a:solidFill>
              </a:rPr>
              <a:t>slide 15</a:t>
            </a:r>
            <a:r>
              <a:rPr lang="en-US" sz="2400" b="1" dirty="0"/>
              <a:t>). They should create 2 scenarios that demonstrate different causes of choking and</a:t>
            </a:r>
            <a:r>
              <a:rPr lang="en-GB" sz="2400" b="1" dirty="0"/>
              <a:t> can also </a:t>
            </a:r>
            <a:r>
              <a:rPr lang="en-GB" sz="2400" b="1" dirty="0">
                <a:solidFill>
                  <a:srgbClr val="000000"/>
                </a:solidFill>
              </a:rPr>
              <a:t>use the </a:t>
            </a:r>
            <a:r>
              <a:rPr lang="en-GB" sz="2400" b="1" dirty="0">
                <a:solidFill>
                  <a:srgbClr val="008453"/>
                </a:solidFill>
              </a:rPr>
              <a:t>your turn choking handout, </a:t>
            </a:r>
            <a:r>
              <a:rPr lang="en-GB" sz="2400" b="1" dirty="0"/>
              <a:t>which can be found on the St John Ambulance website, to help.  </a:t>
            </a:r>
            <a:endParaRPr lang="en-GB" dirty="0">
              <a:cs typeface="Arial"/>
            </a:endParaRPr>
          </a:p>
        </p:txBody>
      </p:sp>
    </p:spTree>
    <p:extLst>
      <p:ext uri="{BB962C8B-B14F-4D97-AF65-F5344CB8AC3E}">
        <p14:creationId xmlns:p14="http://schemas.microsoft.com/office/powerpoint/2010/main" val="20433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30" y="478795"/>
            <a:ext cx="2075108" cy="551146"/>
          </a:xfrm>
        </p:spPr>
        <p:txBody>
          <a:bodyPr/>
          <a:lstStyle/>
          <a:p>
            <a:r>
              <a:rPr lang="en-US"/>
              <a:t>Choking</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5" name="Rectangle 4">
            <a:extLst>
              <a:ext uri="{FF2B5EF4-FFF2-40B4-BE49-F238E27FC236}">
                <a16:creationId xmlns:a16="http://schemas.microsoft.com/office/drawing/2014/main" id="{104EEABA-3F2F-48AD-80BC-D63D6737D21F}"/>
              </a:ext>
              <a:ext uri="{C183D7F6-B498-43B3-948B-1728B52AA6E4}">
                <adec:decorative xmlns:adec="http://schemas.microsoft.com/office/drawing/2017/decorative" val="1"/>
              </a:ext>
            </a:extLst>
          </p:cNvPr>
          <p:cNvSpPr/>
          <p:nvPr/>
        </p:nvSpPr>
        <p:spPr>
          <a:xfrm>
            <a:off x="1252843" y="1419726"/>
            <a:ext cx="6761747" cy="3064042"/>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83D521A-DCA0-43CC-A2A5-B5A42E6DC2E4}"/>
              </a:ext>
            </a:extLst>
          </p:cNvPr>
          <p:cNvSpPr txBox="1"/>
          <p:nvPr/>
        </p:nvSpPr>
        <p:spPr>
          <a:xfrm>
            <a:off x="1252842" y="1843751"/>
            <a:ext cx="6761747" cy="2215991"/>
          </a:xfrm>
          <a:prstGeom prst="rect">
            <a:avLst/>
          </a:prstGeom>
          <a:noFill/>
        </p:spPr>
        <p:txBody>
          <a:bodyPr wrap="square" rtlCol="0">
            <a:spAutoFit/>
          </a:bodyPr>
          <a:lstStyle/>
          <a:p>
            <a:pPr algn="ctr"/>
            <a:r>
              <a:rPr lang="en-GB" sz="4600"/>
              <a:t>A short course to learn how to help someone who is choking.</a:t>
            </a:r>
          </a:p>
        </p:txBody>
      </p:sp>
    </p:spTree>
    <p:extLst>
      <p:ext uri="{BB962C8B-B14F-4D97-AF65-F5344CB8AC3E}">
        <p14:creationId xmlns:p14="http://schemas.microsoft.com/office/powerpoint/2010/main" val="209661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4561634" cy="551146"/>
          </a:xfrm>
        </p:spPr>
        <p:txBody>
          <a:bodyPr/>
          <a:lstStyle/>
          <a:p>
            <a:r>
              <a:rPr lang="en-US"/>
              <a:t>Learning outcomes</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B151BFFA-C000-42D8-B32D-9865F53FC1D9}"/>
              </a:ext>
            </a:extLst>
          </p:cNvPr>
          <p:cNvSpPr txBox="1">
            <a:spLocks noChangeAspect="1"/>
          </p:cNvSpPr>
          <p:nvPr/>
        </p:nvSpPr>
        <p:spPr>
          <a:xfrm>
            <a:off x="491629" y="1605213"/>
            <a:ext cx="7709355" cy="1870532"/>
          </a:xfrm>
          <a:prstGeom prst="rect">
            <a:avLst/>
          </a:prstGeom>
          <a:noFill/>
        </p:spPr>
        <p:txBody>
          <a:bodyPr wrap="square" lIns="74441" tIns="37221" rIns="74441" bIns="37221" rtlCol="0" anchor="t">
            <a:spAutoFit/>
          </a:bodyPr>
          <a:lstStyle/>
          <a:p>
            <a:pPr marL="365125" indent="-365125">
              <a:spcAft>
                <a:spcPts val="488"/>
              </a:spcAft>
              <a:buClr>
                <a:schemeClr val="tx2"/>
              </a:buClr>
              <a:buSzPct val="100000"/>
              <a:buFont typeface="Lucida Grande"/>
              <a:buChar char="➤"/>
            </a:pPr>
            <a:r>
              <a:rPr lang="en-US" sz="2000" b="1"/>
              <a:t>I am able to recognise when someone is choking</a:t>
            </a:r>
            <a:endParaRPr lang="en-US"/>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know how to give first aid to a casualty who is choking</a:t>
            </a:r>
            <a:endParaRPr lang="en-US" sz="2000" b="1">
              <a:cs typeface="Arial"/>
            </a:endParaRPr>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am able to get help for a casualty who is choking</a:t>
            </a:r>
            <a:endParaRPr lang="en-US" sz="2000" b="1">
              <a:cs typeface="Arial"/>
            </a:endParaRPr>
          </a:p>
        </p:txBody>
      </p:sp>
    </p:spTree>
    <p:extLst>
      <p:ext uri="{BB962C8B-B14F-4D97-AF65-F5344CB8AC3E}">
        <p14:creationId xmlns:p14="http://schemas.microsoft.com/office/powerpoint/2010/main" val="2813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3334413" cy="551146"/>
          </a:xfrm>
        </p:spPr>
        <p:txBody>
          <a:bodyPr/>
          <a:lstStyle/>
          <a:p>
            <a:r>
              <a:rPr lang="en-US"/>
              <a:t>Casualty care</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B151BFFA-C000-42D8-B32D-9865F53FC1D9}"/>
              </a:ext>
            </a:extLst>
          </p:cNvPr>
          <p:cNvSpPr txBox="1">
            <a:spLocks noChangeAspect="1"/>
          </p:cNvSpPr>
          <p:nvPr/>
        </p:nvSpPr>
        <p:spPr>
          <a:xfrm>
            <a:off x="491629" y="1512800"/>
            <a:ext cx="7709355" cy="2486085"/>
          </a:xfrm>
          <a:prstGeom prst="rect">
            <a:avLst/>
          </a:prstGeom>
          <a:noFill/>
        </p:spPr>
        <p:txBody>
          <a:bodyPr wrap="square" lIns="74441" tIns="37221" rIns="74441" bIns="37221" rtlCol="0">
            <a:spAutoFit/>
          </a:bodyPr>
          <a:lstStyle/>
          <a:p>
            <a:pPr marL="457200" indent="-457200">
              <a:spcAft>
                <a:spcPts val="488"/>
              </a:spcAft>
              <a:buClr>
                <a:schemeClr val="tx2"/>
              </a:buClr>
              <a:buSzPct val="100000"/>
              <a:buFont typeface="+mj-lt"/>
              <a:buAutoNum type="arabicPeriod"/>
            </a:pPr>
            <a:r>
              <a:rPr lang="en-US" sz="2000" b="1"/>
              <a:t>Always talk to the casualty.</a:t>
            </a:r>
          </a:p>
          <a:p>
            <a:pPr marL="457200" indent="-457200">
              <a:spcAft>
                <a:spcPts val="488"/>
              </a:spcAft>
              <a:buClr>
                <a:schemeClr val="tx2"/>
              </a:buClr>
              <a:buSzPct val="100000"/>
              <a:buFont typeface="+mj-lt"/>
              <a:buAutoNum type="arabicPeriod"/>
            </a:pPr>
            <a:endParaRPr lang="en-US" sz="2000" b="1"/>
          </a:p>
          <a:p>
            <a:pPr marL="457200" indent="-457200">
              <a:spcAft>
                <a:spcPts val="488"/>
              </a:spcAft>
              <a:buClr>
                <a:schemeClr val="tx2"/>
              </a:buClr>
              <a:buSzPct val="100000"/>
              <a:buFont typeface="+mj-lt"/>
              <a:buAutoNum type="arabicPeriod"/>
            </a:pPr>
            <a:r>
              <a:rPr lang="en-US" sz="2000" b="1"/>
              <a:t>Listen carefully to what your casualty tells you.</a:t>
            </a:r>
          </a:p>
          <a:p>
            <a:pPr marL="457200" indent="-457200">
              <a:spcAft>
                <a:spcPts val="488"/>
              </a:spcAft>
              <a:buClr>
                <a:schemeClr val="tx2"/>
              </a:buClr>
              <a:buSzPct val="100000"/>
              <a:buFont typeface="+mj-lt"/>
              <a:buAutoNum type="arabicPeriod"/>
            </a:pPr>
            <a:endParaRPr lang="en-US" sz="2000" b="1"/>
          </a:p>
          <a:p>
            <a:pPr marL="457200" indent="-457200">
              <a:spcAft>
                <a:spcPts val="488"/>
              </a:spcAft>
              <a:buClr>
                <a:schemeClr val="tx2"/>
              </a:buClr>
              <a:buSzPct val="100000"/>
              <a:buFont typeface="+mj-lt"/>
              <a:buAutoNum type="arabicPeriod"/>
            </a:pPr>
            <a:r>
              <a:rPr lang="en-GB" sz="2000" b="1"/>
              <a:t>Try to gather correct information before dialling 999 or 112 but if emergency help is needed dial 999 or 112 immediately'</a:t>
            </a:r>
            <a:endParaRPr lang="en-US" sz="2000" b="1"/>
          </a:p>
        </p:txBody>
      </p:sp>
    </p:spTree>
    <p:extLst>
      <p:ext uri="{BB962C8B-B14F-4D97-AF65-F5344CB8AC3E}">
        <p14:creationId xmlns:p14="http://schemas.microsoft.com/office/powerpoint/2010/main" val="142097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880D-2D85-4B1C-A233-14FFEBCE8CDB}"/>
              </a:ext>
            </a:extLst>
          </p:cNvPr>
          <p:cNvSpPr>
            <a:spLocks noGrp="1"/>
          </p:cNvSpPr>
          <p:nvPr>
            <p:ph idx="16"/>
          </p:nvPr>
        </p:nvSpPr>
        <p:spPr>
          <a:xfrm>
            <a:off x="493200" y="478800"/>
            <a:ext cx="4848855" cy="551146"/>
          </a:xfrm>
        </p:spPr>
        <p:txBody>
          <a:bodyPr/>
          <a:lstStyle/>
          <a:p>
            <a:r>
              <a:rPr lang="en-GB"/>
              <a:t>What’s wrong?   A37</a:t>
            </a:r>
          </a:p>
        </p:txBody>
      </p:sp>
      <p:sp>
        <p:nvSpPr>
          <p:cNvPr id="4" name="Text Placeholder 3">
            <a:extLst>
              <a:ext uri="{FF2B5EF4-FFF2-40B4-BE49-F238E27FC236}">
                <a16:creationId xmlns:a16="http://schemas.microsoft.com/office/drawing/2014/main" id="{DAB9A8EB-8F9B-4E27-8D5B-B3858BD54E1E}"/>
              </a:ext>
            </a:extLst>
          </p:cNvPr>
          <p:cNvSpPr>
            <a:spLocks noGrp="1"/>
          </p:cNvSpPr>
          <p:nvPr>
            <p:ph type="body" sz="quarter" idx="10"/>
          </p:nvPr>
        </p:nvSpPr>
        <p:spPr/>
        <p:txBody>
          <a:bodyPr/>
          <a:lstStyle/>
          <a:p>
            <a:endParaRPr lang="en-GB"/>
          </a:p>
        </p:txBody>
      </p:sp>
      <p:grpSp>
        <p:nvGrpSpPr>
          <p:cNvPr id="2" name="Group 1">
            <a:extLst>
              <a:ext uri="{FF2B5EF4-FFF2-40B4-BE49-F238E27FC236}">
                <a16:creationId xmlns:a16="http://schemas.microsoft.com/office/drawing/2014/main" id="{7D04FDD8-4802-494E-B51F-C0B67854C474}"/>
              </a:ext>
              <a:ext uri="{C183D7F6-B498-43B3-948B-1728B52AA6E4}">
                <adec:decorative xmlns:adec="http://schemas.microsoft.com/office/drawing/2017/decorative" val="1"/>
              </a:ext>
            </a:extLst>
          </p:cNvPr>
          <p:cNvGrpSpPr/>
          <p:nvPr/>
        </p:nvGrpSpPr>
        <p:grpSpPr>
          <a:xfrm>
            <a:off x="532996" y="1479106"/>
            <a:ext cx="3761875" cy="3390634"/>
            <a:chOff x="601578" y="1187116"/>
            <a:chExt cx="3761875" cy="3681664"/>
          </a:xfrm>
        </p:grpSpPr>
        <p:sp>
          <p:nvSpPr>
            <p:cNvPr id="5" name="Rectangle 4">
              <a:extLst>
                <a:ext uri="{FF2B5EF4-FFF2-40B4-BE49-F238E27FC236}">
                  <a16:creationId xmlns:a16="http://schemas.microsoft.com/office/drawing/2014/main" id="{1285677D-C74B-4FF0-AFE1-12CDFC3F5FD6}"/>
                </a:ext>
              </a:extLst>
            </p:cNvPr>
            <p:cNvSpPr/>
            <p:nvPr/>
          </p:nvSpPr>
          <p:spPr>
            <a:xfrm>
              <a:off x="601578" y="1187116"/>
              <a:ext cx="3617496" cy="3353081"/>
            </a:xfrm>
            <a:prstGeom prst="rect">
              <a:avLst/>
            </a:prstGeom>
          </p:spPr>
          <p:txBody>
            <a:bodyPr wrap="square" anchor="t">
              <a:spAutoFit/>
            </a:bodyPr>
            <a:lstStyle/>
            <a:p>
              <a:pPr marL="365125" indent="-365125">
                <a:spcAft>
                  <a:spcPts val="488"/>
                </a:spcAft>
                <a:buClr>
                  <a:schemeClr val="tx2"/>
                </a:buClr>
                <a:buSzPct val="100000"/>
                <a:buFont typeface="Lucida Grande"/>
                <a:buChar char="➤"/>
              </a:pPr>
              <a:r>
                <a:rPr lang="en-GB" sz="2000">
                  <a:solidFill>
                    <a:srgbClr val="190F2F"/>
                  </a:solidFill>
                  <a:cs typeface="Times"/>
                </a:rPr>
                <a:t>What is happening?</a:t>
              </a:r>
              <a:endParaRPr lang="en-US"/>
            </a:p>
            <a:p>
              <a:pPr marL="365125" indent="-365125">
                <a:spcAft>
                  <a:spcPts val="488"/>
                </a:spcAft>
                <a:buClr>
                  <a:schemeClr val="tx2"/>
                </a:buClr>
                <a:buSzPct val="100000"/>
                <a:buFont typeface="Lucida Grande"/>
                <a:buChar char="➤"/>
              </a:pPr>
              <a:r>
                <a:rPr lang="en-GB" sz="2000">
                  <a:solidFill>
                    <a:srgbClr val="190F2F"/>
                  </a:solidFill>
                  <a:cs typeface="Times"/>
                </a:rPr>
                <a:t>Why?</a:t>
              </a:r>
            </a:p>
            <a:p>
              <a:pPr marL="365125" indent="-365125">
                <a:spcAft>
                  <a:spcPts val="488"/>
                </a:spcAft>
                <a:buClr>
                  <a:schemeClr val="tx2"/>
                </a:buClr>
                <a:buSzPct val="100000"/>
                <a:buFont typeface="Lucida Grande"/>
                <a:buChar char="➤"/>
              </a:pPr>
              <a:r>
                <a:rPr lang="en-GB" sz="2000">
                  <a:solidFill>
                    <a:srgbClr val="190F2F"/>
                  </a:solidFill>
                  <a:cs typeface="Times"/>
                </a:rPr>
                <a:t>What are the symptoms of this?</a:t>
              </a:r>
            </a:p>
            <a:p>
              <a:pPr marL="365125" indent="-365125">
                <a:spcAft>
                  <a:spcPts val="488"/>
                </a:spcAft>
                <a:buClr>
                  <a:schemeClr val="tx2"/>
                </a:buClr>
                <a:buSzPct val="100000"/>
                <a:buFont typeface="Lucida Grande"/>
                <a:buChar char="➤"/>
              </a:pPr>
              <a:r>
                <a:rPr lang="en-GB" sz="2000">
                  <a:solidFill>
                    <a:srgbClr val="190F2F"/>
                  </a:solidFill>
                  <a:cs typeface="Times"/>
                </a:rPr>
                <a:t>What signs might you see?</a:t>
              </a:r>
            </a:p>
            <a:p>
              <a:pPr marL="365125" indent="-365125">
                <a:spcAft>
                  <a:spcPts val="488"/>
                </a:spcAft>
                <a:buClr>
                  <a:schemeClr val="tx2"/>
                </a:buClr>
                <a:buSzPct val="100000"/>
                <a:buFont typeface="Lucida Grande"/>
                <a:buChar char="➤"/>
              </a:pPr>
              <a:r>
                <a:rPr lang="en-GB" sz="2000">
                  <a:solidFill>
                    <a:srgbClr val="190F2F"/>
                  </a:solidFill>
                  <a:cs typeface="Times"/>
                </a:rPr>
                <a:t>How would the casualty be able to tell somebody what is wrong?</a:t>
              </a:r>
              <a:br>
                <a:rPr lang="en-GB" sz="1800">
                  <a:cs typeface="Times"/>
                </a:rPr>
              </a:br>
              <a:endParaRPr lang="en-GB" sz="1800">
                <a:solidFill>
                  <a:srgbClr val="190F2F"/>
                </a:solidFill>
                <a:cs typeface="Times"/>
              </a:endParaRPr>
            </a:p>
          </p:txBody>
        </p:sp>
        <p:sp>
          <p:nvSpPr>
            <p:cNvPr id="6" name="Rectangle 5">
              <a:extLst>
                <a:ext uri="{FF2B5EF4-FFF2-40B4-BE49-F238E27FC236}">
                  <a16:creationId xmlns:a16="http://schemas.microsoft.com/office/drawing/2014/main" id="{3624EC38-2444-4AF2-9978-7EC4B0059552}"/>
                </a:ext>
              </a:extLst>
            </p:cNvPr>
            <p:cNvSpPr/>
            <p:nvPr/>
          </p:nvSpPr>
          <p:spPr>
            <a:xfrm>
              <a:off x="601580" y="1187116"/>
              <a:ext cx="3761873" cy="368166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2D3D1796-1E04-457E-8938-F5C21A18B574}"/>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97416" l="9983" r="89989">
                        <a14:foregroundMark x1="68487" y1="89544" x2="74232" y2="89544"/>
                        <a14:foregroundMark x1="75398" y1="89423" x2="69681" y2="91805"/>
                        <a14:foregroundMark x1="69681" y1="91805" x2="67406" y2="90674"/>
                        <a14:foregroundMark x1="34471" y1="84618" x2="35381" y2="93298"/>
                        <a14:foregroundMark x1="35381" y1="93298" x2="40586" y2="88212"/>
                        <a14:foregroundMark x1="40586" y1="88212" x2="44852" y2="97981"/>
                        <a14:foregroundMark x1="44852" y1="97981" x2="51422" y2="89786"/>
                        <a14:foregroundMark x1="51422" y1="89786" x2="54949" y2="97295"/>
                        <a14:foregroundMark x1="54949" y1="97295" x2="55034" y2="97416"/>
                      </a14:backgroundRemoval>
                    </a14:imgEffect>
                    <a14:imgEffect>
                      <a14:colorTemperature colorTemp="4700"/>
                    </a14:imgEffect>
                  </a14:imgLayer>
                </a14:imgProps>
              </a:ext>
              <a:ext uri="{28A0092B-C50C-407E-A947-70E740481C1C}">
                <a14:useLocalDpi xmlns:a14="http://schemas.microsoft.com/office/drawing/2010/main" val="0"/>
              </a:ext>
            </a:extLst>
          </a:blip>
          <a:srcRect l="19089" t="9938" r="22050"/>
          <a:stretch/>
        </p:blipFill>
        <p:spPr>
          <a:xfrm>
            <a:off x="4849130" y="545430"/>
            <a:ext cx="3803239" cy="4098759"/>
          </a:xfrm>
          <a:prstGeom prst="rect">
            <a:avLst/>
          </a:prstGeom>
        </p:spPr>
      </p:pic>
    </p:spTree>
    <p:extLst>
      <p:ext uri="{BB962C8B-B14F-4D97-AF65-F5344CB8AC3E}">
        <p14:creationId xmlns:p14="http://schemas.microsoft.com/office/powerpoint/2010/main" val="2847899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614948" y="426369"/>
            <a:ext cx="6228462" cy="610107"/>
          </a:xfrm>
          <a:prstGeom prst="rect">
            <a:avLst/>
          </a:prstGeom>
          <a:solidFill>
            <a:srgbClr val="009F4D"/>
          </a:solidFill>
        </p:spPr>
        <p:txBody>
          <a:bodyPr wrap="square" lIns="58615" tIns="38100" rIns="58615" bIns="58615">
            <a:spAutoFit/>
          </a:bodyPr>
          <a:lstStyle/>
          <a:p>
            <a:r>
              <a:rPr lang="en-US" sz="3700">
                <a:solidFill>
                  <a:srgbClr val="FFFFFF"/>
                </a:solidFill>
              </a:rPr>
              <a:t>Signs and symptoms   A37</a:t>
            </a:r>
          </a:p>
        </p:txBody>
      </p:sp>
      <p:sp>
        <p:nvSpPr>
          <p:cNvPr id="3" name="Text Placeholder 2"/>
          <p:cNvSpPr>
            <a:spLocks noGrp="1"/>
          </p:cNvSpPr>
          <p:nvPr>
            <p:ph type="body" sz="quarter" idx="10"/>
          </p:nvPr>
        </p:nvSpPr>
        <p:spPr/>
        <p:txBody>
          <a:bodyPr/>
          <a:lstStyle/>
          <a:p>
            <a:endParaRPr lang="en-US"/>
          </a:p>
        </p:txBody>
      </p:sp>
      <p:sp>
        <p:nvSpPr>
          <p:cNvPr id="9" name="Rectangle 3"/>
          <p:cNvSpPr txBox="1">
            <a:spLocks noChangeAspect="1" noChangeArrowheads="1"/>
          </p:cNvSpPr>
          <p:nvPr/>
        </p:nvSpPr>
        <p:spPr>
          <a:xfrm>
            <a:off x="1" y="1044442"/>
            <a:ext cx="9143999" cy="3626116"/>
          </a:xfrm>
          <a:prstGeom prst="rect">
            <a:avLst/>
          </a:prstGeom>
        </p:spPr>
        <p:txBody>
          <a:bodyPr lIns="74441" tIns="37221" rIns="74441" bIns="37221"/>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461" indent="-234461" algn="ctr">
              <a:buNone/>
            </a:pPr>
            <a:r>
              <a:rPr lang="en-GB" altLang="en-US" sz="2000" b="1">
                <a:latin typeface="Arial"/>
                <a:cs typeface="Arial"/>
              </a:rPr>
              <a:t>How many of these answers did you get?</a:t>
            </a:r>
          </a:p>
        </p:txBody>
      </p:sp>
      <p:sp>
        <p:nvSpPr>
          <p:cNvPr id="2" name="Rectangle: Rounded Corners 1">
            <a:extLst>
              <a:ext uri="{FF2B5EF4-FFF2-40B4-BE49-F238E27FC236}">
                <a16:creationId xmlns:a16="http://schemas.microsoft.com/office/drawing/2014/main" id="{BCCFBA45-8531-44D2-A6FB-3528BB8BC0C9}"/>
              </a:ext>
            </a:extLst>
          </p:cNvPr>
          <p:cNvSpPr/>
          <p:nvPr/>
        </p:nvSpPr>
        <p:spPr>
          <a:xfrm>
            <a:off x="622967" y="1663819"/>
            <a:ext cx="2064085" cy="702391"/>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Wheezing/difficulty breathing</a:t>
            </a:r>
            <a:endParaRPr lang="en-GB" sz="1400">
              <a:solidFill>
                <a:schemeClr val="tx1"/>
              </a:solidFill>
            </a:endParaRPr>
          </a:p>
        </p:txBody>
      </p:sp>
      <p:sp>
        <p:nvSpPr>
          <p:cNvPr id="4" name="Star: 5 Points 3">
            <a:extLst>
              <a:ext uri="{FF2B5EF4-FFF2-40B4-BE49-F238E27FC236}">
                <a16:creationId xmlns:a16="http://schemas.microsoft.com/office/drawing/2014/main" id="{48EE46A8-F8C2-40CB-9B39-A3A27BC90136}"/>
              </a:ext>
              <a:ext uri="{C183D7F6-B498-43B3-948B-1728B52AA6E4}">
                <adec:decorative xmlns:adec="http://schemas.microsoft.com/office/drawing/2017/decorative" val="1"/>
              </a:ext>
            </a:extLst>
          </p:cNvPr>
          <p:cNvSpPr/>
          <p:nvPr/>
        </p:nvSpPr>
        <p:spPr>
          <a:xfrm>
            <a:off x="2381402" y="2047275"/>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5" name="TextBox 4">
            <a:extLst>
              <a:ext uri="{FF2B5EF4-FFF2-40B4-BE49-F238E27FC236}">
                <a16:creationId xmlns:a16="http://schemas.microsoft.com/office/drawing/2014/main" id="{48735EB9-DB8D-466C-8121-EE20757AFC05}"/>
              </a:ext>
            </a:extLst>
          </p:cNvPr>
          <p:cNvSpPr txBox="1"/>
          <p:nvPr/>
        </p:nvSpPr>
        <p:spPr>
          <a:xfrm>
            <a:off x="2503343" y="2188920"/>
            <a:ext cx="429349" cy="276999"/>
          </a:xfrm>
          <a:prstGeom prst="rect">
            <a:avLst/>
          </a:prstGeom>
          <a:noFill/>
        </p:spPr>
        <p:txBody>
          <a:bodyPr wrap="square" rtlCol="0">
            <a:spAutoFit/>
          </a:bodyPr>
          <a:lstStyle/>
          <a:p>
            <a:r>
              <a:rPr lang="en-GB" sz="1200"/>
              <a:t>25</a:t>
            </a:r>
          </a:p>
        </p:txBody>
      </p:sp>
      <p:sp>
        <p:nvSpPr>
          <p:cNvPr id="8" name="Rectangle: Rounded Corners 7">
            <a:extLst>
              <a:ext uri="{FF2B5EF4-FFF2-40B4-BE49-F238E27FC236}">
                <a16:creationId xmlns:a16="http://schemas.microsoft.com/office/drawing/2014/main" id="{E5584464-160B-421C-9ED5-10281FA966F3}"/>
              </a:ext>
            </a:extLst>
          </p:cNvPr>
          <p:cNvSpPr/>
          <p:nvPr/>
        </p:nvSpPr>
        <p:spPr>
          <a:xfrm>
            <a:off x="4022559" y="1767239"/>
            <a:ext cx="1636295" cy="599574"/>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Unresponsive</a:t>
            </a:r>
            <a:endParaRPr lang="en-GB" sz="2000">
              <a:solidFill>
                <a:schemeClr val="tx1"/>
              </a:solidFill>
            </a:endParaRPr>
          </a:p>
        </p:txBody>
      </p:sp>
      <p:sp>
        <p:nvSpPr>
          <p:cNvPr id="23" name="Star: 5 Points 22">
            <a:extLst>
              <a:ext uri="{FF2B5EF4-FFF2-40B4-BE49-F238E27FC236}">
                <a16:creationId xmlns:a16="http://schemas.microsoft.com/office/drawing/2014/main" id="{40908A65-D10F-46BF-BCA2-A54324587971}"/>
              </a:ext>
              <a:ext uri="{C183D7F6-B498-43B3-948B-1728B52AA6E4}">
                <adec:decorative xmlns:adec="http://schemas.microsoft.com/office/drawing/2017/decorative" val="1"/>
              </a:ext>
            </a:extLst>
          </p:cNvPr>
          <p:cNvSpPr/>
          <p:nvPr/>
        </p:nvSpPr>
        <p:spPr>
          <a:xfrm>
            <a:off x="5370238" y="2047275"/>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7" name="TextBox 26">
            <a:extLst>
              <a:ext uri="{FF2B5EF4-FFF2-40B4-BE49-F238E27FC236}">
                <a16:creationId xmlns:a16="http://schemas.microsoft.com/office/drawing/2014/main" id="{19BCE321-A5F4-42CA-A559-D480D4D3B409}"/>
              </a:ext>
            </a:extLst>
          </p:cNvPr>
          <p:cNvSpPr txBox="1"/>
          <p:nvPr/>
        </p:nvSpPr>
        <p:spPr>
          <a:xfrm>
            <a:off x="5494197" y="2189155"/>
            <a:ext cx="429349" cy="276999"/>
          </a:xfrm>
          <a:prstGeom prst="rect">
            <a:avLst/>
          </a:prstGeom>
          <a:noFill/>
        </p:spPr>
        <p:txBody>
          <a:bodyPr wrap="square" rtlCol="0">
            <a:spAutoFit/>
          </a:bodyPr>
          <a:lstStyle/>
          <a:p>
            <a:r>
              <a:rPr lang="en-GB" sz="1200"/>
              <a:t>21</a:t>
            </a:r>
          </a:p>
        </p:txBody>
      </p:sp>
      <p:sp>
        <p:nvSpPr>
          <p:cNvPr id="10" name="Rectangle: Rounded Corners 9">
            <a:extLst>
              <a:ext uri="{FF2B5EF4-FFF2-40B4-BE49-F238E27FC236}">
                <a16:creationId xmlns:a16="http://schemas.microsoft.com/office/drawing/2014/main" id="{8A6218B0-71CE-4185-B5A6-9B706113B5BE}"/>
              </a:ext>
            </a:extLst>
          </p:cNvPr>
          <p:cNvSpPr/>
          <p:nvPr/>
        </p:nvSpPr>
        <p:spPr>
          <a:xfrm>
            <a:off x="6702877" y="2439822"/>
            <a:ext cx="1399674" cy="502318"/>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Can’t speak</a:t>
            </a:r>
            <a:endParaRPr lang="en-GB" sz="1800">
              <a:solidFill>
                <a:schemeClr val="tx1"/>
              </a:solidFill>
            </a:endParaRPr>
          </a:p>
        </p:txBody>
      </p:sp>
      <p:sp>
        <p:nvSpPr>
          <p:cNvPr id="20" name="Star: 5 Points 19">
            <a:extLst>
              <a:ext uri="{FF2B5EF4-FFF2-40B4-BE49-F238E27FC236}">
                <a16:creationId xmlns:a16="http://schemas.microsoft.com/office/drawing/2014/main" id="{AEB9E1A4-ED82-4CB9-A944-402B747517CB}"/>
              </a:ext>
              <a:ext uri="{C183D7F6-B498-43B3-948B-1728B52AA6E4}">
                <adec:decorative xmlns:adec="http://schemas.microsoft.com/office/drawing/2017/decorative" val="1"/>
              </a:ext>
            </a:extLst>
          </p:cNvPr>
          <p:cNvSpPr/>
          <p:nvPr/>
        </p:nvSpPr>
        <p:spPr>
          <a:xfrm>
            <a:off x="7811361" y="2629422"/>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8" name="TextBox 27">
            <a:extLst>
              <a:ext uri="{FF2B5EF4-FFF2-40B4-BE49-F238E27FC236}">
                <a16:creationId xmlns:a16="http://schemas.microsoft.com/office/drawing/2014/main" id="{7E6B022B-1A53-40FB-8B2B-6544B4B45673}"/>
              </a:ext>
            </a:extLst>
          </p:cNvPr>
          <p:cNvSpPr txBox="1"/>
          <p:nvPr/>
        </p:nvSpPr>
        <p:spPr>
          <a:xfrm>
            <a:off x="7921733" y="2774596"/>
            <a:ext cx="429349" cy="276999"/>
          </a:xfrm>
          <a:prstGeom prst="rect">
            <a:avLst/>
          </a:prstGeom>
          <a:noFill/>
        </p:spPr>
        <p:txBody>
          <a:bodyPr wrap="square" rtlCol="0">
            <a:spAutoFit/>
          </a:bodyPr>
          <a:lstStyle/>
          <a:p>
            <a:r>
              <a:rPr lang="en-GB" sz="1200"/>
              <a:t>17</a:t>
            </a:r>
          </a:p>
        </p:txBody>
      </p:sp>
      <p:sp>
        <p:nvSpPr>
          <p:cNvPr id="13" name="Rectangle: Rounded Corners 12">
            <a:extLst>
              <a:ext uri="{FF2B5EF4-FFF2-40B4-BE49-F238E27FC236}">
                <a16:creationId xmlns:a16="http://schemas.microsoft.com/office/drawing/2014/main" id="{32EC2539-8FEF-4344-B57D-4F0F9603E784}"/>
              </a:ext>
            </a:extLst>
          </p:cNvPr>
          <p:cNvSpPr/>
          <p:nvPr/>
        </p:nvSpPr>
        <p:spPr>
          <a:xfrm>
            <a:off x="1887489" y="2595814"/>
            <a:ext cx="196228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Grabbing throat</a:t>
            </a:r>
            <a:endParaRPr lang="en-GB" sz="2000">
              <a:solidFill>
                <a:schemeClr val="tx1"/>
              </a:solidFill>
            </a:endParaRPr>
          </a:p>
        </p:txBody>
      </p:sp>
      <p:sp>
        <p:nvSpPr>
          <p:cNvPr id="24" name="Star: 5 Points 23">
            <a:extLst>
              <a:ext uri="{FF2B5EF4-FFF2-40B4-BE49-F238E27FC236}">
                <a16:creationId xmlns:a16="http://schemas.microsoft.com/office/drawing/2014/main" id="{E74B87C2-07E0-47BA-9E11-1650296FAC2B}"/>
              </a:ext>
              <a:ext uri="{C183D7F6-B498-43B3-948B-1728B52AA6E4}">
                <adec:decorative xmlns:adec="http://schemas.microsoft.com/office/drawing/2017/decorative" val="1"/>
              </a:ext>
            </a:extLst>
          </p:cNvPr>
          <p:cNvSpPr/>
          <p:nvPr/>
        </p:nvSpPr>
        <p:spPr>
          <a:xfrm>
            <a:off x="3568375" y="3028524"/>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0" name="TextBox 29">
            <a:extLst>
              <a:ext uri="{FF2B5EF4-FFF2-40B4-BE49-F238E27FC236}">
                <a16:creationId xmlns:a16="http://schemas.microsoft.com/office/drawing/2014/main" id="{C4A567BF-4A0B-4F92-955E-85B928DA13A1}"/>
              </a:ext>
            </a:extLst>
          </p:cNvPr>
          <p:cNvSpPr txBox="1"/>
          <p:nvPr/>
        </p:nvSpPr>
        <p:spPr>
          <a:xfrm>
            <a:off x="3680941" y="3176734"/>
            <a:ext cx="429349" cy="276999"/>
          </a:xfrm>
          <a:prstGeom prst="rect">
            <a:avLst/>
          </a:prstGeom>
          <a:noFill/>
        </p:spPr>
        <p:txBody>
          <a:bodyPr wrap="square" rtlCol="0">
            <a:spAutoFit/>
          </a:bodyPr>
          <a:lstStyle/>
          <a:p>
            <a:r>
              <a:rPr lang="en-GB" sz="1200"/>
              <a:t>21</a:t>
            </a:r>
          </a:p>
        </p:txBody>
      </p:sp>
      <p:sp>
        <p:nvSpPr>
          <p:cNvPr id="11" name="Rectangle: Rounded Corners 10">
            <a:extLst>
              <a:ext uri="{FF2B5EF4-FFF2-40B4-BE49-F238E27FC236}">
                <a16:creationId xmlns:a16="http://schemas.microsoft.com/office/drawing/2014/main" id="{CA30B900-5A65-4117-8092-3279A3409F09}"/>
              </a:ext>
            </a:extLst>
          </p:cNvPr>
          <p:cNvSpPr/>
          <p:nvPr/>
        </p:nvSpPr>
        <p:spPr>
          <a:xfrm>
            <a:off x="4389009" y="2955280"/>
            <a:ext cx="1962281" cy="756485"/>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Coughing</a:t>
            </a:r>
            <a:endParaRPr lang="en-GB" sz="2400">
              <a:solidFill>
                <a:schemeClr val="tx1"/>
              </a:solidFill>
            </a:endParaRPr>
          </a:p>
        </p:txBody>
      </p:sp>
      <p:sp>
        <p:nvSpPr>
          <p:cNvPr id="26" name="Star: 5 Points 25">
            <a:extLst>
              <a:ext uri="{FF2B5EF4-FFF2-40B4-BE49-F238E27FC236}">
                <a16:creationId xmlns:a16="http://schemas.microsoft.com/office/drawing/2014/main" id="{6E9749D3-7E38-46A0-8FE5-D16F3A265C25}"/>
              </a:ext>
              <a:ext uri="{C183D7F6-B498-43B3-948B-1728B52AA6E4}">
                <adec:decorative xmlns:adec="http://schemas.microsoft.com/office/drawing/2017/decorative" val="1"/>
              </a:ext>
            </a:extLst>
          </p:cNvPr>
          <p:cNvSpPr/>
          <p:nvPr/>
        </p:nvSpPr>
        <p:spPr>
          <a:xfrm>
            <a:off x="6060100" y="3389473"/>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9" name="TextBox 28">
            <a:extLst>
              <a:ext uri="{FF2B5EF4-FFF2-40B4-BE49-F238E27FC236}">
                <a16:creationId xmlns:a16="http://schemas.microsoft.com/office/drawing/2014/main" id="{BFE28601-C08B-4417-9772-4185D7336BB4}"/>
              </a:ext>
            </a:extLst>
          </p:cNvPr>
          <p:cNvSpPr txBox="1"/>
          <p:nvPr/>
        </p:nvSpPr>
        <p:spPr>
          <a:xfrm>
            <a:off x="6185759" y="3536200"/>
            <a:ext cx="429349" cy="276999"/>
          </a:xfrm>
          <a:prstGeom prst="rect">
            <a:avLst/>
          </a:prstGeom>
          <a:noFill/>
        </p:spPr>
        <p:txBody>
          <a:bodyPr wrap="square" rtlCol="0">
            <a:spAutoFit/>
          </a:bodyPr>
          <a:lstStyle/>
          <a:p>
            <a:r>
              <a:rPr lang="en-GB" sz="1200"/>
              <a:t>11</a:t>
            </a:r>
          </a:p>
        </p:txBody>
      </p:sp>
      <p:sp>
        <p:nvSpPr>
          <p:cNvPr id="15" name="Rectangle: Rounded Corners 14">
            <a:extLst>
              <a:ext uri="{FF2B5EF4-FFF2-40B4-BE49-F238E27FC236}">
                <a16:creationId xmlns:a16="http://schemas.microsoft.com/office/drawing/2014/main" id="{E6E1E7C7-C9E4-4381-BAB3-5E79F245ECF1}"/>
              </a:ext>
            </a:extLst>
          </p:cNvPr>
          <p:cNvSpPr/>
          <p:nvPr/>
        </p:nvSpPr>
        <p:spPr>
          <a:xfrm>
            <a:off x="895059" y="3612672"/>
            <a:ext cx="1962281" cy="756485"/>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Panicked</a:t>
            </a:r>
            <a:endParaRPr lang="en-GB" sz="2400">
              <a:solidFill>
                <a:schemeClr val="tx1"/>
              </a:solidFill>
            </a:endParaRPr>
          </a:p>
        </p:txBody>
      </p:sp>
      <p:sp>
        <p:nvSpPr>
          <p:cNvPr id="19" name="Star: 5 Points 18">
            <a:extLst>
              <a:ext uri="{FF2B5EF4-FFF2-40B4-BE49-F238E27FC236}">
                <a16:creationId xmlns:a16="http://schemas.microsoft.com/office/drawing/2014/main" id="{DB7DA32D-69AF-4A8E-AEF4-CFD9BC926DE3}"/>
              </a:ext>
              <a:ext uri="{C183D7F6-B498-43B3-948B-1728B52AA6E4}">
                <adec:decorative xmlns:adec="http://schemas.microsoft.com/office/drawing/2017/decorative" val="1"/>
              </a:ext>
            </a:extLst>
          </p:cNvPr>
          <p:cNvSpPr/>
          <p:nvPr/>
        </p:nvSpPr>
        <p:spPr>
          <a:xfrm>
            <a:off x="2556647" y="4055082"/>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1" name="TextBox 30">
            <a:extLst>
              <a:ext uri="{FF2B5EF4-FFF2-40B4-BE49-F238E27FC236}">
                <a16:creationId xmlns:a16="http://schemas.microsoft.com/office/drawing/2014/main" id="{2DF64A3B-F365-4A7A-A315-37286890009A}"/>
              </a:ext>
            </a:extLst>
          </p:cNvPr>
          <p:cNvSpPr txBox="1"/>
          <p:nvPr/>
        </p:nvSpPr>
        <p:spPr>
          <a:xfrm>
            <a:off x="2668171" y="4193806"/>
            <a:ext cx="429349" cy="276999"/>
          </a:xfrm>
          <a:prstGeom prst="rect">
            <a:avLst/>
          </a:prstGeom>
          <a:noFill/>
        </p:spPr>
        <p:txBody>
          <a:bodyPr wrap="square" rtlCol="0">
            <a:spAutoFit/>
          </a:bodyPr>
          <a:lstStyle/>
          <a:p>
            <a:r>
              <a:rPr lang="en-GB" sz="1200"/>
              <a:t>14</a:t>
            </a:r>
          </a:p>
        </p:txBody>
      </p:sp>
      <p:sp>
        <p:nvSpPr>
          <p:cNvPr id="14" name="Rectangle: Rounded Corners 13">
            <a:extLst>
              <a:ext uri="{FF2B5EF4-FFF2-40B4-BE49-F238E27FC236}">
                <a16:creationId xmlns:a16="http://schemas.microsoft.com/office/drawing/2014/main" id="{20E5536C-141C-4C8A-BB1D-6CE1602FFEA4}"/>
              </a:ext>
            </a:extLst>
          </p:cNvPr>
          <p:cNvSpPr/>
          <p:nvPr/>
        </p:nvSpPr>
        <p:spPr>
          <a:xfrm>
            <a:off x="6621632" y="3751280"/>
            <a:ext cx="186857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Face turning blue</a:t>
            </a:r>
            <a:endParaRPr lang="en-GB" sz="2000">
              <a:solidFill>
                <a:schemeClr val="tx1"/>
              </a:solidFill>
            </a:endParaRPr>
          </a:p>
        </p:txBody>
      </p:sp>
      <p:sp>
        <p:nvSpPr>
          <p:cNvPr id="25" name="Star: 5 Points 24">
            <a:extLst>
              <a:ext uri="{FF2B5EF4-FFF2-40B4-BE49-F238E27FC236}">
                <a16:creationId xmlns:a16="http://schemas.microsoft.com/office/drawing/2014/main" id="{24AEF8FE-7AFE-4109-8504-84FEF2F46148}"/>
              </a:ext>
              <a:ext uri="{C183D7F6-B498-43B3-948B-1728B52AA6E4}">
                <adec:decorative xmlns:adec="http://schemas.microsoft.com/office/drawing/2017/decorative" val="1"/>
              </a:ext>
            </a:extLst>
          </p:cNvPr>
          <p:cNvSpPr/>
          <p:nvPr/>
        </p:nvSpPr>
        <p:spPr>
          <a:xfrm>
            <a:off x="8199013" y="4193019"/>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3" name="TextBox 32">
            <a:extLst>
              <a:ext uri="{FF2B5EF4-FFF2-40B4-BE49-F238E27FC236}">
                <a16:creationId xmlns:a16="http://schemas.microsoft.com/office/drawing/2014/main" id="{7616EDB4-111B-407C-84DF-0D16AD2DC372}"/>
              </a:ext>
            </a:extLst>
          </p:cNvPr>
          <p:cNvSpPr txBox="1"/>
          <p:nvPr/>
        </p:nvSpPr>
        <p:spPr>
          <a:xfrm>
            <a:off x="8310652" y="4343488"/>
            <a:ext cx="429349" cy="276999"/>
          </a:xfrm>
          <a:prstGeom prst="rect">
            <a:avLst/>
          </a:prstGeom>
          <a:noFill/>
        </p:spPr>
        <p:txBody>
          <a:bodyPr wrap="square" rtlCol="0">
            <a:spAutoFit/>
          </a:bodyPr>
          <a:lstStyle/>
          <a:p>
            <a:r>
              <a:rPr lang="en-GB" sz="1200"/>
              <a:t>13</a:t>
            </a:r>
          </a:p>
        </p:txBody>
      </p:sp>
      <p:sp>
        <p:nvSpPr>
          <p:cNvPr id="16" name="Rectangle: Rounded Corners 15">
            <a:extLst>
              <a:ext uri="{FF2B5EF4-FFF2-40B4-BE49-F238E27FC236}">
                <a16:creationId xmlns:a16="http://schemas.microsoft.com/office/drawing/2014/main" id="{F9B68AC2-F84C-4559-A238-68F9A7A46098}"/>
              </a:ext>
            </a:extLst>
          </p:cNvPr>
          <p:cNvSpPr/>
          <p:nvPr/>
        </p:nvSpPr>
        <p:spPr>
          <a:xfrm>
            <a:off x="3849770" y="4432558"/>
            <a:ext cx="196228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Wide eyes</a:t>
            </a:r>
            <a:endParaRPr lang="en-GB" sz="2000">
              <a:solidFill>
                <a:schemeClr val="tx1"/>
              </a:solidFill>
            </a:endParaRPr>
          </a:p>
        </p:txBody>
      </p:sp>
      <p:sp>
        <p:nvSpPr>
          <p:cNvPr id="21" name="Star: 5 Points 20">
            <a:extLst>
              <a:ext uri="{FF2B5EF4-FFF2-40B4-BE49-F238E27FC236}">
                <a16:creationId xmlns:a16="http://schemas.microsoft.com/office/drawing/2014/main" id="{078BE925-BDDF-47E1-8018-B9D4E7777154}"/>
              </a:ext>
              <a:ext uri="{C183D7F6-B498-43B3-948B-1728B52AA6E4}">
                <adec:decorative xmlns:adec="http://schemas.microsoft.com/office/drawing/2017/decorative" val="1"/>
              </a:ext>
            </a:extLst>
          </p:cNvPr>
          <p:cNvSpPr/>
          <p:nvPr/>
        </p:nvSpPr>
        <p:spPr>
          <a:xfrm>
            <a:off x="5520861" y="4873426"/>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32" name="TextBox 31">
            <a:extLst>
              <a:ext uri="{FF2B5EF4-FFF2-40B4-BE49-F238E27FC236}">
                <a16:creationId xmlns:a16="http://schemas.microsoft.com/office/drawing/2014/main" id="{6F674350-C820-4C85-8392-3DF87A3C62A4}"/>
              </a:ext>
            </a:extLst>
          </p:cNvPr>
          <p:cNvSpPr txBox="1"/>
          <p:nvPr/>
        </p:nvSpPr>
        <p:spPr>
          <a:xfrm>
            <a:off x="5629366" y="5036906"/>
            <a:ext cx="429349" cy="276999"/>
          </a:xfrm>
          <a:prstGeom prst="rect">
            <a:avLst/>
          </a:prstGeom>
          <a:noFill/>
        </p:spPr>
        <p:txBody>
          <a:bodyPr wrap="square" rtlCol="0">
            <a:spAutoFit/>
          </a:bodyPr>
          <a:lstStyle/>
          <a:p>
            <a:r>
              <a:rPr lang="en-GB" sz="1200"/>
              <a:t>19</a:t>
            </a:r>
          </a:p>
        </p:txBody>
      </p:sp>
      <p:sp>
        <p:nvSpPr>
          <p:cNvPr id="18" name="Rectangle 17">
            <a:extLst>
              <a:ext uri="{FF2B5EF4-FFF2-40B4-BE49-F238E27FC236}">
                <a16:creationId xmlns:a16="http://schemas.microsoft.com/office/drawing/2014/main" id="{C755F5DE-590B-4DCF-873C-4649D17B54D4}"/>
              </a:ext>
            </a:extLst>
          </p:cNvPr>
          <p:cNvSpPr/>
          <p:nvPr/>
        </p:nvSpPr>
        <p:spPr>
          <a:xfrm>
            <a:off x="622968" y="4837156"/>
            <a:ext cx="2100802" cy="57565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tx1"/>
                </a:solidFill>
              </a:rPr>
              <a:t>Total:</a:t>
            </a:r>
          </a:p>
        </p:txBody>
      </p:sp>
    </p:spTree>
    <p:extLst>
      <p:ext uri="{BB962C8B-B14F-4D97-AF65-F5344CB8AC3E}">
        <p14:creationId xmlns:p14="http://schemas.microsoft.com/office/powerpoint/2010/main" val="25984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36E747-717F-47D3-9167-0301D693FB96}"/>
              </a:ext>
            </a:extLst>
          </p:cNvPr>
          <p:cNvSpPr>
            <a:spLocks noGrp="1"/>
          </p:cNvSpPr>
          <p:nvPr>
            <p:ph idx="16"/>
          </p:nvPr>
        </p:nvSpPr>
        <p:spPr>
          <a:xfrm>
            <a:off x="491629" y="478795"/>
            <a:ext cx="5187276" cy="551146"/>
          </a:xfrm>
        </p:spPr>
        <p:txBody>
          <a:bodyPr/>
          <a:lstStyle/>
          <a:p>
            <a:r>
              <a:rPr lang="en-GB"/>
              <a:t>Anatomy of the airway</a:t>
            </a:r>
          </a:p>
        </p:txBody>
      </p:sp>
      <p:sp>
        <p:nvSpPr>
          <p:cNvPr id="4" name="Text Placeholder 3">
            <a:extLst>
              <a:ext uri="{FF2B5EF4-FFF2-40B4-BE49-F238E27FC236}">
                <a16:creationId xmlns:a16="http://schemas.microsoft.com/office/drawing/2014/main" id="{B7D9C52C-8D9E-460E-8D66-570BF7FDA7C3}"/>
              </a:ext>
            </a:extLst>
          </p:cNvPr>
          <p:cNvSpPr>
            <a:spLocks noGrp="1"/>
          </p:cNvSpPr>
          <p:nvPr>
            <p:ph type="body" sz="quarter" idx="10"/>
          </p:nvPr>
        </p:nvSpPr>
        <p:spPr/>
        <p:txBody>
          <a:bodyPr/>
          <a:lstStyle/>
          <a:p>
            <a:endParaRPr lang="en-GB"/>
          </a:p>
        </p:txBody>
      </p:sp>
      <p:pic>
        <p:nvPicPr>
          <p:cNvPr id="8" name="Picture 7" descr="Diagram of the respiratory system anatomy.">
            <a:extLst>
              <a:ext uri="{FF2B5EF4-FFF2-40B4-BE49-F238E27FC236}">
                <a16:creationId xmlns:a16="http://schemas.microsoft.com/office/drawing/2014/main" id="{8D7D92B7-6E48-4114-8768-FA843A8AFC3E}"/>
              </a:ext>
            </a:extLst>
          </p:cNvPr>
          <p:cNvPicPr>
            <a:picLocks noChangeAspect="1"/>
          </p:cNvPicPr>
          <p:nvPr/>
        </p:nvPicPr>
        <p:blipFill rotWithShape="1">
          <a:blip r:embed="rId3"/>
          <a:srcRect b="8648"/>
          <a:stretch/>
        </p:blipFill>
        <p:spPr>
          <a:xfrm>
            <a:off x="293254" y="1029941"/>
            <a:ext cx="5249294" cy="3734564"/>
          </a:xfrm>
          <a:prstGeom prst="rect">
            <a:avLst/>
          </a:prstGeom>
        </p:spPr>
      </p:pic>
      <p:grpSp>
        <p:nvGrpSpPr>
          <p:cNvPr id="16" name="Group 15">
            <a:extLst>
              <a:ext uri="{FF2B5EF4-FFF2-40B4-BE49-F238E27FC236}">
                <a16:creationId xmlns:a16="http://schemas.microsoft.com/office/drawing/2014/main" id="{5196171D-641D-42E0-A065-3D9F9507CA28}"/>
              </a:ext>
              <a:ext uri="{C183D7F6-B498-43B3-948B-1728B52AA6E4}">
                <adec:decorative xmlns:adec="http://schemas.microsoft.com/office/drawing/2017/decorative" val="1"/>
              </a:ext>
            </a:extLst>
          </p:cNvPr>
          <p:cNvGrpSpPr/>
          <p:nvPr/>
        </p:nvGrpSpPr>
        <p:grpSpPr>
          <a:xfrm>
            <a:off x="6321888" y="1238201"/>
            <a:ext cx="2340849" cy="3309735"/>
            <a:chOff x="4552076" y="2173006"/>
            <a:chExt cx="3174778" cy="3309735"/>
          </a:xfrm>
        </p:grpSpPr>
        <p:sp>
          <p:nvSpPr>
            <p:cNvPr id="17" name="Rectangle 16">
              <a:extLst>
                <a:ext uri="{FF2B5EF4-FFF2-40B4-BE49-F238E27FC236}">
                  <a16:creationId xmlns:a16="http://schemas.microsoft.com/office/drawing/2014/main" id="{704D754C-C2F2-442D-AF94-F1BFBAF8C9E2}"/>
                </a:ext>
              </a:extLst>
            </p:cNvPr>
            <p:cNvSpPr/>
            <p:nvPr/>
          </p:nvSpPr>
          <p:spPr>
            <a:xfrm>
              <a:off x="4552076" y="2173006"/>
              <a:ext cx="3174778" cy="33097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9BA3AA3-2CD1-4DF6-AD07-7B7BCE88C689}"/>
                </a:ext>
              </a:extLst>
            </p:cNvPr>
            <p:cNvSpPr txBox="1"/>
            <p:nvPr/>
          </p:nvSpPr>
          <p:spPr>
            <a:xfrm>
              <a:off x="4552076" y="2173006"/>
              <a:ext cx="3078524" cy="3098284"/>
            </a:xfrm>
            <a:prstGeom prst="rect">
              <a:avLst/>
            </a:prstGeom>
            <a:noFill/>
          </p:spPr>
          <p:txBody>
            <a:bodyPr wrap="square" rtlCol="0">
              <a:spAutoFit/>
            </a:bodyPr>
            <a:lstStyle/>
            <a:p>
              <a:r>
                <a:rPr lang="en-GB" sz="1700" b="1"/>
                <a:t>Breathe in and out:</a:t>
              </a:r>
            </a:p>
            <a:p>
              <a:endParaRPr lang="en-GB" sz="1700"/>
            </a:p>
            <a:p>
              <a:pPr marL="365745" indent="-365745">
                <a:spcAft>
                  <a:spcPts val="488"/>
                </a:spcAft>
                <a:buClr>
                  <a:schemeClr val="tx2"/>
                </a:buClr>
                <a:buSzPct val="100000"/>
                <a:buFont typeface="Lucida Grande"/>
                <a:buChar char="➤"/>
              </a:pPr>
              <a:r>
                <a:rPr lang="en-US" sz="1700"/>
                <a:t>Air enters the body through your mouth and nose.</a:t>
              </a:r>
            </a:p>
            <a:p>
              <a:pPr marL="365745" indent="-365745">
                <a:spcAft>
                  <a:spcPts val="488"/>
                </a:spcAft>
                <a:buClr>
                  <a:schemeClr val="tx2"/>
                </a:buClr>
                <a:buSzPct val="100000"/>
                <a:buFont typeface="Lucida Grande"/>
                <a:buChar char="➤"/>
              </a:pPr>
              <a:r>
                <a:rPr lang="en-US" sz="1700"/>
                <a:t>Adult respiration rate is 14-20 times per minute.</a:t>
              </a:r>
            </a:p>
            <a:p>
              <a:pPr marL="365745" indent="-365745">
                <a:spcAft>
                  <a:spcPts val="488"/>
                </a:spcAft>
                <a:buClr>
                  <a:schemeClr val="tx2"/>
                </a:buClr>
                <a:buSzPct val="100000"/>
                <a:buFont typeface="Lucida Grande"/>
                <a:buChar char="➤"/>
              </a:pPr>
              <a:r>
                <a:rPr lang="en-US" sz="1700"/>
                <a:t>The ribs protect the lungs.</a:t>
              </a:r>
            </a:p>
          </p:txBody>
        </p:sp>
      </p:grpSp>
      <p:sp>
        <p:nvSpPr>
          <p:cNvPr id="19" name="TextBox 18">
            <a:extLst>
              <a:ext uri="{FF2B5EF4-FFF2-40B4-BE49-F238E27FC236}">
                <a16:creationId xmlns:a16="http://schemas.microsoft.com/office/drawing/2014/main" id="{6E49BCD4-0038-448F-9666-A90C11BFED61}"/>
              </a:ext>
            </a:extLst>
          </p:cNvPr>
          <p:cNvSpPr txBox="1"/>
          <p:nvPr/>
        </p:nvSpPr>
        <p:spPr>
          <a:xfrm>
            <a:off x="181014" y="4685059"/>
            <a:ext cx="6613756" cy="738664"/>
          </a:xfrm>
          <a:prstGeom prst="rect">
            <a:avLst/>
          </a:prstGeom>
          <a:noFill/>
        </p:spPr>
        <p:txBody>
          <a:bodyPr wrap="square" rtlCol="0">
            <a:spAutoFit/>
          </a:bodyPr>
          <a:lstStyle/>
          <a:p>
            <a:r>
              <a:rPr lang="en-GB" sz="1400" b="1">
                <a:solidFill>
                  <a:srgbClr val="007A53"/>
                </a:solidFill>
              </a:rPr>
              <a:t>S&amp;C: </a:t>
            </a:r>
          </a:p>
          <a:p>
            <a:r>
              <a:rPr lang="en-GB" sz="1400"/>
              <a:t>How many times would you breathe in and out in an hour/ full day if you breathe 15  times per minute?</a:t>
            </a:r>
          </a:p>
        </p:txBody>
      </p:sp>
    </p:spTree>
    <p:extLst>
      <p:ext uri="{BB962C8B-B14F-4D97-AF65-F5344CB8AC3E}">
        <p14:creationId xmlns:p14="http://schemas.microsoft.com/office/powerpoint/2010/main" val="2157579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36E747-717F-47D3-9167-0301D693FB96}"/>
              </a:ext>
            </a:extLst>
          </p:cNvPr>
          <p:cNvSpPr>
            <a:spLocks noGrp="1"/>
          </p:cNvSpPr>
          <p:nvPr>
            <p:ph idx="16"/>
          </p:nvPr>
        </p:nvSpPr>
        <p:spPr>
          <a:xfrm>
            <a:off x="493200" y="478800"/>
            <a:ext cx="5612444" cy="551146"/>
          </a:xfrm>
        </p:spPr>
        <p:txBody>
          <a:bodyPr/>
          <a:lstStyle/>
          <a:p>
            <a:r>
              <a:rPr lang="en-GB"/>
              <a:t>Passage of air and food </a:t>
            </a:r>
          </a:p>
        </p:txBody>
      </p:sp>
      <p:sp>
        <p:nvSpPr>
          <p:cNvPr id="4" name="Text Placeholder 3">
            <a:extLst>
              <a:ext uri="{FF2B5EF4-FFF2-40B4-BE49-F238E27FC236}">
                <a16:creationId xmlns:a16="http://schemas.microsoft.com/office/drawing/2014/main" id="{B7D9C52C-8D9E-460E-8D66-570BF7FDA7C3}"/>
              </a:ext>
            </a:extLst>
          </p:cNvPr>
          <p:cNvSpPr>
            <a:spLocks noGrp="1"/>
          </p:cNvSpPr>
          <p:nvPr>
            <p:ph type="body" sz="quarter" idx="10"/>
          </p:nvPr>
        </p:nvSpPr>
        <p:spPr/>
        <p:txBody>
          <a:bodyPr/>
          <a:lstStyle/>
          <a:p>
            <a:endParaRPr lang="en-GB"/>
          </a:p>
        </p:txBody>
      </p:sp>
      <p:grpSp>
        <p:nvGrpSpPr>
          <p:cNvPr id="8" name="Group 7">
            <a:extLst>
              <a:ext uri="{FF2B5EF4-FFF2-40B4-BE49-F238E27FC236}">
                <a16:creationId xmlns:a16="http://schemas.microsoft.com/office/drawing/2014/main" id="{E39E2866-3E1C-49EA-BC3B-06F69DC23AB3}"/>
              </a:ext>
              <a:ext uri="{C183D7F6-B498-43B3-948B-1728B52AA6E4}">
                <adec:decorative xmlns:adec="http://schemas.microsoft.com/office/drawing/2017/decorative" val="1"/>
              </a:ext>
            </a:extLst>
          </p:cNvPr>
          <p:cNvGrpSpPr/>
          <p:nvPr/>
        </p:nvGrpSpPr>
        <p:grpSpPr>
          <a:xfrm>
            <a:off x="426755" y="1158363"/>
            <a:ext cx="8751688" cy="4248150"/>
            <a:chOff x="414286" y="1158363"/>
            <a:chExt cx="8751688" cy="4248150"/>
          </a:xfrm>
        </p:grpSpPr>
        <p:sp>
          <p:nvSpPr>
            <p:cNvPr id="3" name="TextBox 2">
              <a:extLst>
                <a:ext uri="{FF2B5EF4-FFF2-40B4-BE49-F238E27FC236}">
                  <a16:creationId xmlns:a16="http://schemas.microsoft.com/office/drawing/2014/main" id="{FDF9E8FA-1943-4A54-B025-792BBA2F70FD}"/>
                </a:ext>
              </a:extLst>
            </p:cNvPr>
            <p:cNvSpPr txBox="1"/>
            <p:nvPr/>
          </p:nvSpPr>
          <p:spPr>
            <a:xfrm>
              <a:off x="4741186" y="2654968"/>
              <a:ext cx="1428006" cy="307777"/>
            </a:xfrm>
            <a:prstGeom prst="rect">
              <a:avLst/>
            </a:prstGeom>
            <a:noFill/>
          </p:spPr>
          <p:txBody>
            <a:bodyPr wrap="square" rtlCol="0">
              <a:spAutoFit/>
            </a:bodyPr>
            <a:lstStyle/>
            <a:p>
              <a:r>
                <a:rPr lang="en-GB" sz="1400" b="1">
                  <a:latin typeface="+mj-lt"/>
                  <a:cs typeface="Leelawadee UI" panose="020B0502040204020203" pitchFamily="34" charset="-34"/>
                </a:rPr>
                <a:t>Oesophagus</a:t>
              </a:r>
            </a:p>
          </p:txBody>
        </p:sp>
        <p:pic>
          <p:nvPicPr>
            <p:cNvPr id="5" name="Picture 4">
              <a:extLst>
                <a:ext uri="{FF2B5EF4-FFF2-40B4-BE49-F238E27FC236}">
                  <a16:creationId xmlns:a16="http://schemas.microsoft.com/office/drawing/2014/main" id="{DF9776B3-3FD8-46D0-A0CC-DF22F6434C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28900" y="1158363"/>
              <a:ext cx="3886200" cy="4248150"/>
            </a:xfrm>
            <a:prstGeom prst="rect">
              <a:avLst/>
            </a:prstGeom>
          </p:spPr>
        </p:pic>
        <p:sp>
          <p:nvSpPr>
            <p:cNvPr id="7" name="TextBox 6">
              <a:extLst>
                <a:ext uri="{FF2B5EF4-FFF2-40B4-BE49-F238E27FC236}">
                  <a16:creationId xmlns:a16="http://schemas.microsoft.com/office/drawing/2014/main" id="{4ABA0310-FB52-4AC5-A6F7-A8760E0F6820}"/>
                </a:ext>
              </a:extLst>
            </p:cNvPr>
            <p:cNvSpPr txBox="1"/>
            <p:nvPr/>
          </p:nvSpPr>
          <p:spPr>
            <a:xfrm>
              <a:off x="6126047" y="1763148"/>
              <a:ext cx="3039927" cy="1815882"/>
            </a:xfrm>
            <a:prstGeom prst="rect">
              <a:avLst/>
            </a:prstGeom>
            <a:noFill/>
          </p:spPr>
          <p:txBody>
            <a:bodyPr wrap="square" rtlCol="0">
              <a:spAutoFit/>
            </a:bodyPr>
            <a:lstStyle/>
            <a:p>
              <a:r>
                <a:rPr lang="en-GB" sz="1400" b="1">
                  <a:solidFill>
                    <a:schemeClr val="accent2"/>
                  </a:solidFill>
                  <a:latin typeface="+mj-lt"/>
                </a:rPr>
                <a:t>Oesophagus: </a:t>
              </a:r>
            </a:p>
            <a:p>
              <a:r>
                <a:rPr lang="en-GB" sz="1400" b="1">
                  <a:latin typeface="+mj-lt"/>
                </a:rPr>
                <a:t>A muscular tube approx. 25 cm long</a:t>
              </a:r>
            </a:p>
            <a:p>
              <a:r>
                <a:rPr lang="en-GB" sz="1400" b="1">
                  <a:latin typeface="+mj-lt"/>
                </a:rPr>
                <a:t>It connects the mouth to the stomach</a:t>
              </a:r>
            </a:p>
            <a:p>
              <a:r>
                <a:rPr lang="en-GB" sz="1400" b="1">
                  <a:latin typeface="+mj-lt"/>
                </a:rPr>
                <a:t>The walls of the oesophagus contract to move the food along the tube into the stomach </a:t>
              </a:r>
            </a:p>
          </p:txBody>
        </p:sp>
        <p:sp>
          <p:nvSpPr>
            <p:cNvPr id="10" name="TextBox 9">
              <a:extLst>
                <a:ext uri="{FF2B5EF4-FFF2-40B4-BE49-F238E27FC236}">
                  <a16:creationId xmlns:a16="http://schemas.microsoft.com/office/drawing/2014/main" id="{2DE95BC2-5AE9-4BC9-BD35-7836B40F2517}"/>
                </a:ext>
              </a:extLst>
            </p:cNvPr>
            <p:cNvSpPr txBox="1"/>
            <p:nvPr/>
          </p:nvSpPr>
          <p:spPr>
            <a:xfrm>
              <a:off x="5226633" y="3504439"/>
              <a:ext cx="687090" cy="523220"/>
            </a:xfrm>
            <a:prstGeom prst="rect">
              <a:avLst/>
            </a:prstGeom>
            <a:noFill/>
          </p:spPr>
          <p:txBody>
            <a:bodyPr wrap="square" rtlCol="0">
              <a:spAutoFit/>
            </a:bodyPr>
            <a:lstStyle/>
            <a:p>
              <a:r>
                <a:rPr lang="en-GB" sz="1400" b="1">
                  <a:latin typeface="+mj-lt"/>
                </a:rPr>
                <a:t>Left lung</a:t>
              </a:r>
            </a:p>
          </p:txBody>
        </p:sp>
        <p:sp>
          <p:nvSpPr>
            <p:cNvPr id="11" name="TextBox 10">
              <a:extLst>
                <a:ext uri="{FF2B5EF4-FFF2-40B4-BE49-F238E27FC236}">
                  <a16:creationId xmlns:a16="http://schemas.microsoft.com/office/drawing/2014/main" id="{3C551E24-BA59-42F0-8530-B976D6E45F8D}"/>
                </a:ext>
              </a:extLst>
            </p:cNvPr>
            <p:cNvSpPr txBox="1"/>
            <p:nvPr/>
          </p:nvSpPr>
          <p:spPr>
            <a:xfrm>
              <a:off x="414286" y="1695484"/>
              <a:ext cx="2002290" cy="2893100"/>
            </a:xfrm>
            <a:prstGeom prst="rect">
              <a:avLst/>
            </a:prstGeom>
            <a:noFill/>
          </p:spPr>
          <p:txBody>
            <a:bodyPr wrap="square" rtlCol="0">
              <a:spAutoFit/>
            </a:bodyPr>
            <a:lstStyle/>
            <a:p>
              <a:endParaRPr lang="en-GB" sz="1400" b="1">
                <a:latin typeface="+mj-lt"/>
              </a:endParaRPr>
            </a:p>
            <a:p>
              <a:r>
                <a:rPr lang="en-GB" sz="1400" b="1">
                  <a:solidFill>
                    <a:schemeClr val="accent2"/>
                  </a:solidFill>
                  <a:latin typeface="+mj-lt"/>
                </a:rPr>
                <a:t>Trachea</a:t>
              </a:r>
              <a:r>
                <a:rPr lang="en-GB" sz="1400" b="1">
                  <a:latin typeface="+mj-lt"/>
                </a:rPr>
                <a:t> (windpipe) :</a:t>
              </a:r>
            </a:p>
            <a:p>
              <a:r>
                <a:rPr lang="en-GB" sz="1400" b="1">
                  <a:latin typeface="+mj-lt"/>
                </a:rPr>
                <a:t>a cartilaginous tube that connects to the lungs</a:t>
              </a:r>
            </a:p>
            <a:p>
              <a:r>
                <a:rPr lang="en-GB" sz="1400" b="1">
                  <a:latin typeface="+mj-lt"/>
                </a:rPr>
                <a:t>Is present in all air breathing animals</a:t>
              </a:r>
            </a:p>
            <a:p>
              <a:r>
                <a:rPr lang="en-GB" sz="1400" b="1">
                  <a:latin typeface="+mj-lt"/>
                </a:rPr>
                <a:t> </a:t>
              </a:r>
            </a:p>
            <a:p>
              <a:r>
                <a:rPr lang="en-GB" sz="1400" b="1">
                  <a:latin typeface="+mj-lt"/>
                </a:rPr>
                <a:t>It allows the passage of air and extends from the larynx into the primary bronchi of the lungs</a:t>
              </a:r>
            </a:p>
          </p:txBody>
        </p:sp>
      </p:grpSp>
      <p:sp>
        <p:nvSpPr>
          <p:cNvPr id="39" name="TextBox 38">
            <a:extLst>
              <a:ext uri="{FF2B5EF4-FFF2-40B4-BE49-F238E27FC236}">
                <a16:creationId xmlns:a16="http://schemas.microsoft.com/office/drawing/2014/main" id="{815A5298-6690-4B00-A928-C00F51FFF42D}"/>
              </a:ext>
            </a:extLst>
          </p:cNvPr>
          <p:cNvSpPr txBox="1"/>
          <p:nvPr/>
        </p:nvSpPr>
        <p:spPr>
          <a:xfrm>
            <a:off x="6464410" y="708599"/>
            <a:ext cx="2388140" cy="1169551"/>
          </a:xfrm>
          <a:prstGeom prst="rect">
            <a:avLst/>
          </a:prstGeom>
          <a:noFill/>
        </p:spPr>
        <p:txBody>
          <a:bodyPr wrap="square" rtlCol="0">
            <a:spAutoFit/>
          </a:bodyPr>
          <a:lstStyle/>
          <a:p>
            <a:r>
              <a:rPr lang="en-GB" sz="1400" b="1">
                <a:solidFill>
                  <a:schemeClr val="accent2"/>
                </a:solidFill>
                <a:latin typeface="+mj-lt"/>
              </a:rPr>
              <a:t>Epiglottis: </a:t>
            </a:r>
          </a:p>
          <a:p>
            <a:r>
              <a:rPr lang="en-GB" sz="1400" b="1">
                <a:latin typeface="+mj-lt"/>
              </a:rPr>
              <a:t>A flap in the throat that prevents food entering the windpipe </a:t>
            </a:r>
          </a:p>
          <a:p>
            <a:endParaRPr lang="en-GB" sz="1400" b="1">
              <a:latin typeface="+mj-lt"/>
            </a:endParaRPr>
          </a:p>
        </p:txBody>
      </p:sp>
      <p:cxnSp>
        <p:nvCxnSpPr>
          <p:cNvPr id="9" name="Straight Arrow Connector 8">
            <a:extLst>
              <a:ext uri="{FF2B5EF4-FFF2-40B4-BE49-F238E27FC236}">
                <a16:creationId xmlns:a16="http://schemas.microsoft.com/office/drawing/2014/main" id="{97F3DC3C-C831-4C44-A6CF-CCEC2B3A5844}"/>
              </a:ext>
              <a:ext uri="{C183D7F6-B498-43B3-948B-1728B52AA6E4}">
                <adec:decorative xmlns:adec="http://schemas.microsoft.com/office/drawing/2017/decorative" val="1"/>
              </a:ext>
            </a:extLst>
          </p:cNvPr>
          <p:cNvCxnSpPr>
            <a:cxnSpLocks/>
          </p:cNvCxnSpPr>
          <p:nvPr/>
        </p:nvCxnSpPr>
        <p:spPr>
          <a:xfrm>
            <a:off x="2285000" y="3346314"/>
            <a:ext cx="19903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EEDD7A8-2C9D-47CF-8F98-E1AD9A994E5B}"/>
              </a:ext>
              <a:ext uri="{C183D7F6-B498-43B3-948B-1728B52AA6E4}">
                <adec:decorative xmlns:adec="http://schemas.microsoft.com/office/drawing/2017/decorative" val="1"/>
              </a:ext>
            </a:extLst>
          </p:cNvPr>
          <p:cNvCxnSpPr>
            <a:cxnSpLocks/>
          </p:cNvCxnSpPr>
          <p:nvPr/>
        </p:nvCxnSpPr>
        <p:spPr>
          <a:xfrm>
            <a:off x="4476754" y="4201004"/>
            <a:ext cx="103739" cy="28484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E163A00-F2AF-463D-9A51-801D70E3A825}"/>
              </a:ext>
              <a:ext uri="{C183D7F6-B498-43B3-948B-1728B52AA6E4}">
                <adec:decorative xmlns:adec="http://schemas.microsoft.com/office/drawing/2017/decorative" val="1"/>
              </a:ext>
            </a:extLst>
          </p:cNvPr>
          <p:cNvCxnSpPr>
            <a:cxnSpLocks/>
          </p:cNvCxnSpPr>
          <p:nvPr/>
        </p:nvCxnSpPr>
        <p:spPr>
          <a:xfrm flipH="1">
            <a:off x="4174543" y="1226604"/>
            <a:ext cx="2287857" cy="13762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55668D9-8557-4FAF-8CDF-F38B2D2A7789}"/>
              </a:ext>
              <a:ext uri="{C183D7F6-B498-43B3-948B-1728B52AA6E4}">
                <adec:decorative xmlns:adec="http://schemas.microsoft.com/office/drawing/2017/decorative" val="1"/>
              </a:ext>
            </a:extLst>
          </p:cNvPr>
          <p:cNvCxnSpPr>
            <a:cxnSpLocks/>
          </p:cNvCxnSpPr>
          <p:nvPr/>
        </p:nvCxnSpPr>
        <p:spPr>
          <a:xfrm flipH="1">
            <a:off x="4445540" y="2261681"/>
            <a:ext cx="1658533" cy="8803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BF60E24-56A0-4F5E-B51A-AADB3285BD25}"/>
              </a:ext>
              <a:ext uri="{C183D7F6-B498-43B3-948B-1728B52AA6E4}">
                <adec:decorative xmlns:adec="http://schemas.microsoft.com/office/drawing/2017/decorative" val="1"/>
              </a:ext>
            </a:extLst>
          </p:cNvPr>
          <p:cNvCxnSpPr>
            <a:cxnSpLocks/>
          </p:cNvCxnSpPr>
          <p:nvPr/>
        </p:nvCxnSpPr>
        <p:spPr>
          <a:xfrm>
            <a:off x="4428841" y="3219593"/>
            <a:ext cx="24320" cy="28484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CF303D0-200C-473C-853A-EDC8CEDC8762}"/>
              </a:ext>
              <a:ext uri="{C183D7F6-B498-43B3-948B-1728B52AA6E4}">
                <adec:decorative xmlns:adec="http://schemas.microsoft.com/office/drawing/2017/decorative" val="1"/>
              </a:ext>
            </a:extLst>
          </p:cNvPr>
          <p:cNvCxnSpPr>
            <a:cxnSpLocks/>
          </p:cNvCxnSpPr>
          <p:nvPr/>
        </p:nvCxnSpPr>
        <p:spPr>
          <a:xfrm>
            <a:off x="4428841" y="3717267"/>
            <a:ext cx="39385" cy="26695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63E617D-4B16-4FB0-AE81-C66904A19BAE}"/>
              </a:ext>
              <a:ext uri="{C183D7F6-B498-43B3-948B-1728B52AA6E4}">
                <adec:decorative xmlns:adec="http://schemas.microsoft.com/office/drawing/2017/decorative" val="1"/>
              </a:ext>
            </a:extLst>
          </p:cNvPr>
          <p:cNvSpPr/>
          <p:nvPr/>
        </p:nvSpPr>
        <p:spPr>
          <a:xfrm>
            <a:off x="2708729" y="1871870"/>
            <a:ext cx="269734" cy="180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A3E827A2-C51B-4854-A483-EF86ED958D5A}"/>
              </a:ext>
              <a:ext uri="{C183D7F6-B498-43B3-948B-1728B52AA6E4}">
                <adec:decorative xmlns:adec="http://schemas.microsoft.com/office/drawing/2017/decorative" val="1"/>
              </a:ext>
            </a:extLst>
          </p:cNvPr>
          <p:cNvSpPr/>
          <p:nvPr/>
        </p:nvSpPr>
        <p:spPr>
          <a:xfrm>
            <a:off x="2774953" y="1902462"/>
            <a:ext cx="228171" cy="118893"/>
          </a:xfrm>
          <a:prstGeom prst="rightArrow">
            <a:avLst>
              <a:gd name="adj1" fmla="val 36016"/>
              <a:gd name="adj2" fmla="val 77756"/>
            </a:avLst>
          </a:prstGeom>
          <a:solidFill>
            <a:srgbClr val="EDE92C"/>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1175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2.xml><?xml version="1.0" encoding="utf-8"?>
<a:theme xmlns:a="http://schemas.openxmlformats.org/drawingml/2006/main" name="1_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3.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12A60EA17AA44DBC0844B313E2D1EB" ma:contentTypeVersion="4" ma:contentTypeDescription="Create a new document." ma:contentTypeScope="" ma:versionID="0b3b3141565a737c6f3c5c34bfe3efb1">
  <xsd:schema xmlns:xsd="http://www.w3.org/2001/XMLSchema" xmlns:xs="http://www.w3.org/2001/XMLSchema" xmlns:p="http://schemas.microsoft.com/office/2006/metadata/properties" xmlns:ns2="565d540a-4d5f-4e77-a6c3-71f6088114ec" targetNamespace="http://schemas.microsoft.com/office/2006/metadata/properties" ma:root="true" ma:fieldsID="858cae49d40edf045d809c8c24cee1d5" ns2:_="">
    <xsd:import namespace="565d540a-4d5f-4e77-a6c3-71f6088114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d540a-4d5f-4e77-a6c3-71f608811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CB704F-DC21-43E9-AB3B-CE8EB41D85ED}">
  <ds:schemaRefs>
    <ds:schemaRef ds:uri="http://schemas.microsoft.com/sharepoint/v3/contenttype/forms"/>
  </ds:schemaRefs>
</ds:datastoreItem>
</file>

<file path=customXml/itemProps2.xml><?xml version="1.0" encoding="utf-8"?>
<ds:datastoreItem xmlns:ds="http://schemas.openxmlformats.org/officeDocument/2006/customXml" ds:itemID="{1FC7CDF4-C59E-48F1-B094-FA169A49F4E4}">
  <ds:schemaRefs>
    <ds:schemaRef ds:uri="http://schemas.microsoft.com/office/2006/metadata/properties"/>
    <ds:schemaRef ds:uri="http://schemas.openxmlformats.org/package/2006/metadata/core-properties"/>
    <ds:schemaRef ds:uri="http://purl.org/dc/terms/"/>
    <ds:schemaRef ds:uri="http://schemas.microsoft.com/office/infopath/2007/PartnerControls"/>
    <ds:schemaRef ds:uri="c722156b-d46d-4787-a4ff-b46255985749"/>
    <ds:schemaRef ds:uri="http://schemas.microsoft.com/office/2006/documentManagement/type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C6340334-3A95-4EFD-A7C2-213C81B0BABA}"/>
</file>

<file path=docProps/app.xml><?xml version="1.0" encoding="utf-8"?>
<Properties xmlns="http://schemas.openxmlformats.org/officeDocument/2006/extended-properties" xmlns:vt="http://schemas.openxmlformats.org/officeDocument/2006/docPropsVTypes">
  <Template>WPT Powerpoint template 2nd proof</Template>
  <TotalTime>8</TotalTime>
  <Words>1772</Words>
  <Application>Microsoft Office PowerPoint</Application>
  <PresentationFormat>On-screen Show (16:10)</PresentationFormat>
  <Paragraphs>278</Paragraphs>
  <Slides>26</Slides>
  <Notes>17</Notes>
  <HiddenSlides>0</HiddenSlides>
  <MMClips>0</MMClips>
  <ScaleCrop>false</ScaleCrop>
  <HeadingPairs>
    <vt:vector size="8" baseType="variant">
      <vt:variant>
        <vt:lpstr>Fonts Used</vt:lpstr>
      </vt:variant>
      <vt:variant>
        <vt:i4>6</vt:i4>
      </vt:variant>
      <vt:variant>
        <vt:lpstr>Theme</vt:lpstr>
      </vt:variant>
      <vt:variant>
        <vt:i4>2</vt:i4>
      </vt:variant>
      <vt:variant>
        <vt:lpstr>Slide Titles</vt:lpstr>
      </vt:variant>
      <vt:variant>
        <vt:i4>26</vt:i4>
      </vt:variant>
      <vt:variant>
        <vt:lpstr>Custom Shows</vt:lpstr>
      </vt:variant>
      <vt:variant>
        <vt:i4>23</vt:i4>
      </vt:variant>
    </vt:vector>
  </HeadingPairs>
  <TitlesOfParts>
    <vt:vector size="57" baseType="lpstr">
      <vt:lpstr>Arial</vt:lpstr>
      <vt:lpstr>Calibri</vt:lpstr>
      <vt:lpstr>Arial (heading)</vt:lpstr>
      <vt:lpstr>Wingdings 3</vt:lpstr>
      <vt:lpstr>Times</vt:lpstr>
      <vt:lpstr>Lucida Grande</vt:lpstr>
      <vt:lpstr>WPT Powerpoint template 2nd proof</vt:lpstr>
      <vt:lpstr>1_WPT Powerpoint template 2nd proof</vt:lpstr>
      <vt:lpstr>PowerPoint Presentation</vt:lpstr>
      <vt:lpstr>PowerPoint Presentation</vt:lpstr>
      <vt:lpstr>PowerPoint Presentation</vt:lpstr>
      <vt:lpstr>PowerPoint Presentation</vt:lpstr>
      <vt:lpstr>PowerPoint Presentation</vt:lpstr>
      <vt:lpstr>PowerPoint Presentation</vt:lpstr>
      <vt:lpstr>Signs and symptoms   A37</vt:lpstr>
      <vt:lpstr>PowerPoint Presentation</vt:lpstr>
      <vt:lpstr>PowerPoint Presentation</vt:lpstr>
      <vt:lpstr>PowerPoint Presentation</vt:lpstr>
      <vt:lpstr>Choking</vt:lpstr>
      <vt:lpstr>Children choking   A38</vt:lpstr>
      <vt:lpstr>Adults choking   A38</vt:lpstr>
      <vt:lpstr>PowerPoint Presentation</vt:lpstr>
      <vt:lpstr>Your turn: Choking</vt:lpstr>
      <vt:lpstr>PowerPoint Presentation</vt:lpstr>
      <vt:lpstr>Casualty care</vt:lpstr>
      <vt:lpstr>PowerPoint Presentation</vt:lpstr>
      <vt:lpstr>Check your knowledge </vt:lpstr>
      <vt:lpstr>PowerPoint Presentation</vt:lpstr>
      <vt:lpstr>PowerPoint Presentation</vt:lpstr>
      <vt:lpstr>PowerPoint Presentation</vt:lpstr>
      <vt:lpstr>Signs and symptoms   A37</vt:lpstr>
      <vt:lpstr>PowerPoint Presentation</vt:lpstr>
      <vt:lpstr>PowerPoint Presentation</vt:lpstr>
      <vt:lpstr>PowerPoint Presentation</vt:lpstr>
      <vt:lpstr>Recognition assessment</vt:lpstr>
      <vt:lpstr>Course admin</vt:lpstr>
      <vt:lpstr>Role of the first aider</vt:lpstr>
      <vt:lpstr>Primary survey</vt:lpstr>
      <vt:lpstr>Unresponsive breathing</vt:lpstr>
      <vt:lpstr>Shock</vt:lpstr>
      <vt:lpstr>Fainting</vt:lpstr>
      <vt:lpstr>Burns</vt:lpstr>
      <vt:lpstr>Poisoning</vt:lpstr>
      <vt:lpstr>Eye Injury</vt:lpstr>
      <vt:lpstr>Bleeding</vt:lpstr>
      <vt:lpstr>Choking</vt:lpstr>
      <vt:lpstr>Asthma</vt:lpstr>
      <vt:lpstr>Low blood sugar</vt:lpstr>
      <vt:lpstr>Allergic reaction</vt:lpstr>
      <vt:lpstr>Hyperventilation</vt:lpstr>
      <vt:lpstr>Stroke</vt:lpstr>
      <vt:lpstr>Head injury</vt:lpstr>
      <vt:lpstr>Seizure</vt:lpstr>
      <vt:lpstr>Bone, muscle, joint and Spine</vt:lpstr>
      <vt:lpstr>Chest pian</vt:lpstr>
      <vt:lpstr>Unresponsive not breathing</vt:lpstr>
      <vt:lpstr>Heat and cold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Bliss Dutton</dc:creator>
  <cp:lastModifiedBy>Jodie Walsh2</cp:lastModifiedBy>
  <cp:revision>80</cp:revision>
  <dcterms:created xsi:type="dcterms:W3CDTF">2018-11-28T11:53:47Z</dcterms:created>
  <dcterms:modified xsi:type="dcterms:W3CDTF">2021-02-22T13:40:40Z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0x010100EE12A60EA17AA44DBC0844B313E2D1EB</vt:lpwstr>
  </property>
  <property fmtid="{D5CDD505-2E9C-101B-9397-08002B2CF9AE}" pid="3" name="Order">
    <vt:r8>40264300</vt:r8>
  </property>
  <property fmtid="{D5CDD505-2E9C-101B-9397-08002B2CF9AE}" pid="4" name="ComplianceAssetId">
    <vt:lpwstr/>
  </property>
  <property fmtid="{D5CDD505-2E9C-101B-9397-08002B2CF9AE}" pid="5" name="AuthorIds_UIVersion_8192">
    <vt:lpwstr>193</vt:lpwstr>
  </property>
</Properties>
</file>